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6" r:id="rId1"/>
  </p:sldMasterIdLst>
  <p:notesMasterIdLst>
    <p:notesMasterId r:id="rId53"/>
  </p:notesMasterIdLst>
  <p:handoutMasterIdLst>
    <p:handoutMasterId r:id="rId54"/>
  </p:handoutMasterIdLst>
  <p:sldIdLst>
    <p:sldId id="256" r:id="rId2"/>
    <p:sldId id="276" r:id="rId3"/>
    <p:sldId id="280" r:id="rId4"/>
    <p:sldId id="281" r:id="rId5"/>
    <p:sldId id="275" r:id="rId6"/>
    <p:sldId id="283" r:id="rId7"/>
    <p:sldId id="331" r:id="rId8"/>
    <p:sldId id="285" r:id="rId9"/>
    <p:sldId id="286" r:id="rId10"/>
    <p:sldId id="287" r:id="rId11"/>
    <p:sldId id="288" r:id="rId12"/>
    <p:sldId id="289" r:id="rId13"/>
    <p:sldId id="290" r:id="rId14"/>
    <p:sldId id="291" r:id="rId15"/>
    <p:sldId id="292" r:id="rId16"/>
    <p:sldId id="293" r:id="rId17"/>
    <p:sldId id="278" r:id="rId18"/>
    <p:sldId id="321" r:id="rId19"/>
    <p:sldId id="324" r:id="rId20"/>
    <p:sldId id="322" r:id="rId21"/>
    <p:sldId id="325" r:id="rId22"/>
    <p:sldId id="323" r:id="rId23"/>
    <p:sldId id="326" r:id="rId24"/>
    <p:sldId id="308" r:id="rId25"/>
    <p:sldId id="309" r:id="rId26"/>
    <p:sldId id="310" r:id="rId27"/>
    <p:sldId id="312" r:id="rId28"/>
    <p:sldId id="327" r:id="rId29"/>
    <p:sldId id="294" r:id="rId30"/>
    <p:sldId id="295" r:id="rId31"/>
    <p:sldId id="296" r:id="rId32"/>
    <p:sldId id="297" r:id="rId33"/>
    <p:sldId id="298" r:id="rId34"/>
    <p:sldId id="299" r:id="rId35"/>
    <p:sldId id="300" r:id="rId36"/>
    <p:sldId id="301" r:id="rId37"/>
    <p:sldId id="328" r:id="rId38"/>
    <p:sldId id="302" r:id="rId39"/>
    <p:sldId id="303" r:id="rId40"/>
    <p:sldId id="304" r:id="rId41"/>
    <p:sldId id="307" r:id="rId42"/>
    <p:sldId id="329" r:id="rId43"/>
    <p:sldId id="305" r:id="rId44"/>
    <p:sldId id="330" r:id="rId45"/>
    <p:sldId id="313" r:id="rId46"/>
    <p:sldId id="306" r:id="rId47"/>
    <p:sldId id="314" r:id="rId48"/>
    <p:sldId id="315" r:id="rId49"/>
    <p:sldId id="316" r:id="rId50"/>
    <p:sldId id="317" r:id="rId51"/>
    <p:sldId id="320" r:id="rId5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275"/>
            <p14:sldId id="283"/>
            <p14:sldId id="331"/>
            <p14:sldId id="285"/>
            <p14:sldId id="286"/>
            <p14:sldId id="287"/>
            <p14:sldId id="288"/>
            <p14:sldId id="289"/>
            <p14:sldId id="290"/>
            <p14:sldId id="291"/>
            <p14:sldId id="292"/>
            <p14:sldId id="293"/>
            <p14:sldId id="278"/>
            <p14:sldId id="321"/>
            <p14:sldId id="324"/>
            <p14:sldId id="322"/>
            <p14:sldId id="325"/>
            <p14:sldId id="323"/>
            <p14:sldId id="326"/>
            <p14:sldId id="308"/>
            <p14:sldId id="309"/>
            <p14:sldId id="310"/>
            <p14:sldId id="312"/>
            <p14:sldId id="327"/>
            <p14:sldId id="294"/>
            <p14:sldId id="295"/>
            <p14:sldId id="296"/>
            <p14:sldId id="297"/>
            <p14:sldId id="298"/>
            <p14:sldId id="299"/>
            <p14:sldId id="300"/>
            <p14:sldId id="301"/>
            <p14:sldId id="328"/>
            <p14:sldId id="302"/>
            <p14:sldId id="303"/>
            <p14:sldId id="304"/>
            <p14:sldId id="307"/>
            <p14:sldId id="329"/>
            <p14:sldId id="305"/>
            <p14:sldId id="330"/>
            <p14:sldId id="313"/>
            <p14:sldId id="306"/>
            <p14:sldId id="314"/>
            <p14:sldId id="315"/>
            <p14:sldId id="316"/>
            <p14:sldId id="317"/>
            <p14:sldId id="320"/>
          </p14:sldIdLst>
        </p14:section>
      </p14:sectionLst>
    </p:ext>
    <p:ext uri="{EFAFB233-063F-42B5-8137-9DF3F51BA10A}">
      <p15:sldGuideLst xmlns:p15="http://schemas.microsoft.com/office/powerpoint/2012/main">
        <p15:guide id="1" orient="horz" pos="2154">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1" autoAdjust="0"/>
    <p:restoredTop sz="96654" autoAdjust="0"/>
  </p:normalViewPr>
  <p:slideViewPr>
    <p:cSldViewPr>
      <p:cViewPr>
        <p:scale>
          <a:sx n="149" d="100"/>
          <a:sy n="149" d="100"/>
        </p:scale>
        <p:origin x="144" y="584"/>
      </p:cViewPr>
      <p:guideLst>
        <p:guide orient="horz" pos="2154"/>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2021. 4. 29.</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extLst>
              <p:ext uri="{D42A27DB-BD31-4B8C-83A1-F6EECF244321}">
                <p14:modId xmlns:p14="http://schemas.microsoft.com/office/powerpoint/2010/main" val="3778384699"/>
              </p:ext>
            </p:extLst>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4777646">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dirty="0">
                          <a:solidFill>
                            <a:schemeClr val="tx1"/>
                          </a:solidFill>
                        </a:rPr>
                        <a:t>EVENT</a:t>
                      </a:r>
                    </a:p>
                    <a:p>
                      <a:pPr algn="ctr" latinLnBrk="1">
                        <a:defRPr/>
                      </a:pPr>
                      <a:r>
                        <a:rPr lang="en-US" altLang="ko-KR" sz="1000" b="1" dirty="0">
                          <a:solidFill>
                            <a:schemeClr val="tx1"/>
                          </a:solidFill>
                        </a:rPr>
                        <a:t>Write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l" latinLnBrk="1">
                        <a:defRPr/>
                      </a:pPr>
                      <a:r>
                        <a:rPr lang="ko-KR" altLang="en-US" sz="1000" b="1" dirty="0">
                          <a:solidFill>
                            <a:schemeClr val="tx1"/>
                          </a:solidFill>
                        </a:rPr>
                        <a:t>이벤트 등록</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5222684" y="2784536"/>
            <a:ext cx="567784" cy="183289"/>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&lt;input&gt;</a:t>
            </a:r>
          </a:p>
        </p:txBody>
      </p:sp>
      <p:sp>
        <p:nvSpPr>
          <p:cNvPr id="9" name="순서도: 처리 8"/>
          <p:cNvSpPr/>
          <p:nvPr/>
        </p:nvSpPr>
        <p:spPr>
          <a:xfrm>
            <a:off x="4998175" y="3210582"/>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4867240" y="3778477"/>
            <a:ext cx="1269982"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 Check</a:t>
            </a:r>
            <a:endParaRPr lang="ko-KR" altLang="en-US" sz="800" dirty="0">
              <a:solidFill>
                <a:schemeClr val="tx1"/>
              </a:solidFill>
            </a:endParaRPr>
          </a:p>
        </p:txBody>
      </p:sp>
      <p:cxnSp>
        <p:nvCxnSpPr>
          <p:cNvPr id="15" name="직선 화살표 연결선 14"/>
          <p:cNvCxnSpPr>
            <a:cxnSpLocks/>
            <a:stCxn id="56" idx="2"/>
            <a:endCxn id="7" idx="0"/>
          </p:cNvCxnSpPr>
          <p:nvPr/>
        </p:nvCxnSpPr>
        <p:spPr>
          <a:xfrm>
            <a:off x="5505154" y="2451925"/>
            <a:ext cx="1422" cy="332611"/>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7" idx="2"/>
            <a:endCxn id="9" idx="0"/>
          </p:cNvCxnSpPr>
          <p:nvPr/>
        </p:nvCxnSpPr>
        <p:spPr>
          <a:xfrm flipH="1">
            <a:off x="5502231" y="2967825"/>
            <a:ext cx="4345" cy="24275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9" idx="2"/>
            <a:endCxn id="10" idx="0"/>
          </p:cNvCxnSpPr>
          <p:nvPr/>
        </p:nvCxnSpPr>
        <p:spPr>
          <a:xfrm>
            <a:off x="5502231" y="3502262"/>
            <a:ext cx="0" cy="27621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863789" y="368498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cxnSpLocks/>
            <a:stCxn id="102" idx="6"/>
            <a:endCxn id="315" idx="1"/>
          </p:cNvCxnSpPr>
          <p:nvPr/>
        </p:nvCxnSpPr>
        <p:spPr>
          <a:xfrm flipV="1">
            <a:off x="7480995" y="3901899"/>
            <a:ext cx="1316087" cy="711771"/>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a:extLst>
              <a:ext uri="{FF2B5EF4-FFF2-40B4-BE49-F238E27FC236}">
                <a16:creationId xmlns:a16="http://schemas.microsoft.com/office/drawing/2014/main" id="{00C59F11-16DC-B94C-8F6F-1C65E6A57510}"/>
              </a:ext>
            </a:extLst>
          </p:cNvPr>
          <p:cNvGrpSpPr/>
          <p:nvPr/>
        </p:nvGrpSpPr>
        <p:grpSpPr>
          <a:xfrm>
            <a:off x="7086762" y="4506950"/>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56" name="순서도: 문서 59">
            <a:extLst>
              <a:ext uri="{FF2B5EF4-FFF2-40B4-BE49-F238E27FC236}">
                <a16:creationId xmlns:a16="http://schemas.microsoft.com/office/drawing/2014/main" id="{ED223F01-9A5E-2E48-A47E-F9878EB4B29A}"/>
              </a:ext>
            </a:extLst>
          </p:cNvPr>
          <p:cNvSpPr/>
          <p:nvPr/>
        </p:nvSpPr>
        <p:spPr>
          <a:xfrm>
            <a:off x="5001098" y="215526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a:extLst>
              <a:ext uri="{FF2B5EF4-FFF2-40B4-BE49-F238E27FC236}">
                <a16:creationId xmlns:a16="http://schemas.microsoft.com/office/drawing/2014/main" id="{464B0848-8372-844F-9BEA-39B3B67F6032}"/>
              </a:ext>
            </a:extLst>
          </p:cNvPr>
          <p:cNvSpPr/>
          <p:nvPr/>
        </p:nvSpPr>
        <p:spPr>
          <a:xfrm>
            <a:off x="3165295" y="3811680"/>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a:extLst>
              <a:ext uri="{FF2B5EF4-FFF2-40B4-BE49-F238E27FC236}">
                <a16:creationId xmlns:a16="http://schemas.microsoft.com/office/drawing/2014/main" id="{CDD8433A-18E5-4E4E-99A6-38A3F6189AF4}"/>
              </a:ext>
            </a:extLst>
          </p:cNvPr>
          <p:cNvCxnSpPr>
            <a:cxnSpLocks/>
            <a:stCxn id="10" idx="1"/>
            <a:endCxn id="126" idx="3"/>
          </p:cNvCxnSpPr>
          <p:nvPr/>
        </p:nvCxnSpPr>
        <p:spPr>
          <a:xfrm rot="10800000">
            <a:off x="3982266" y="2394272"/>
            <a:ext cx="884974" cy="1529656"/>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a:extLst>
              <a:ext uri="{FF2B5EF4-FFF2-40B4-BE49-F238E27FC236}">
                <a16:creationId xmlns:a16="http://schemas.microsoft.com/office/drawing/2014/main" id="{7B41AF38-407C-7B49-8DF3-75ADBA86F0D6}"/>
              </a:ext>
            </a:extLst>
          </p:cNvPr>
          <p:cNvGrpSpPr/>
          <p:nvPr/>
        </p:nvGrpSpPr>
        <p:grpSpPr>
          <a:xfrm>
            <a:off x="3052971" y="4879397"/>
            <a:ext cx="1435646" cy="559955"/>
            <a:chOff x="1385060" y="3585688"/>
            <a:chExt cx="1435646" cy="559955"/>
          </a:xfrm>
        </p:grpSpPr>
        <p:pic>
          <p:nvPicPr>
            <p:cNvPr id="103" name="그림 102">
              <a:extLst>
                <a:ext uri="{FF2B5EF4-FFF2-40B4-BE49-F238E27FC236}">
                  <a16:creationId xmlns:a16="http://schemas.microsoft.com/office/drawing/2014/main" id="{DDC8B5DA-4B62-EA46-820A-7CF3821F99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23" t="13194" r="9391" b="26141"/>
            <a:stretch/>
          </p:blipFill>
          <p:spPr>
            <a:xfrm>
              <a:off x="1813249" y="3585688"/>
              <a:ext cx="459859" cy="361426"/>
            </a:xfrm>
            <a:prstGeom prst="rect">
              <a:avLst/>
            </a:prstGeom>
          </p:spPr>
        </p:pic>
        <p:sp>
          <p:nvSpPr>
            <p:cNvPr id="145" name="직사각형 144">
              <a:extLst>
                <a:ext uri="{FF2B5EF4-FFF2-40B4-BE49-F238E27FC236}">
                  <a16:creationId xmlns:a16="http://schemas.microsoft.com/office/drawing/2014/main" id="{FCA870D6-940A-EB4A-AFBD-D0A1ACF18357}"/>
                </a:ext>
              </a:extLst>
            </p:cNvPr>
            <p:cNvSpPr/>
            <p:nvPr/>
          </p:nvSpPr>
          <p:spPr>
            <a:xfrm>
              <a:off x="1385060" y="3914811"/>
              <a:ext cx="1435646" cy="230832"/>
            </a:xfrm>
            <a:prstGeom prst="rect">
              <a:avLst/>
            </a:prstGeom>
          </p:spPr>
          <p:txBody>
            <a:bodyPr wrap="square">
              <a:spAutoFit/>
            </a:bodyPr>
            <a:lstStyle/>
            <a:p>
              <a:pPr lvl="0">
                <a:defRPr/>
              </a:pPr>
              <a:r>
                <a:rPr lang="en-US" altLang="ko-KR" sz="900" dirty="0"/>
                <a:t>TABLE_BOARD_EVENT</a:t>
              </a:r>
            </a:p>
          </p:txBody>
        </p:sp>
      </p:grpSp>
      <p:grpSp>
        <p:nvGrpSpPr>
          <p:cNvPr id="203" name="그룹 202">
            <a:extLst>
              <a:ext uri="{FF2B5EF4-FFF2-40B4-BE49-F238E27FC236}">
                <a16:creationId xmlns:a16="http://schemas.microsoft.com/office/drawing/2014/main" id="{648733C0-6862-D94A-A4BF-249AE377B392}"/>
              </a:ext>
            </a:extLst>
          </p:cNvPr>
          <p:cNvGrpSpPr/>
          <p:nvPr/>
        </p:nvGrpSpPr>
        <p:grpSpPr>
          <a:xfrm>
            <a:off x="3168609" y="2088597"/>
            <a:ext cx="1015961" cy="1723083"/>
            <a:chOff x="1536516" y="2229789"/>
            <a:chExt cx="1015961" cy="1723083"/>
          </a:xfrm>
        </p:grpSpPr>
        <p:sp>
          <p:nvSpPr>
            <p:cNvPr id="124" name="순서도: 처리 8">
              <a:extLst>
                <a:ext uri="{FF2B5EF4-FFF2-40B4-BE49-F238E27FC236}">
                  <a16:creationId xmlns:a16="http://schemas.microsoft.com/office/drawing/2014/main" id="{D01B1F34-8861-D44B-B1FC-3D652C096C0D}"/>
                </a:ext>
              </a:extLst>
            </p:cNvPr>
            <p:cNvSpPr/>
            <p:nvPr/>
          </p:nvSpPr>
          <p:spPr>
            <a:xfrm>
              <a:off x="1536516" y="2896703"/>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User_Point</a:t>
              </a:r>
              <a:r>
                <a:rPr lang="en-US" altLang="ko-KR" sz="700" dirty="0">
                  <a:solidFill>
                    <a:schemeClr val="tx1"/>
                  </a:solidFill>
                </a:rPr>
                <a:t> – 200</a:t>
              </a:r>
            </a:p>
          </p:txBody>
        </p:sp>
        <p:grpSp>
          <p:nvGrpSpPr>
            <p:cNvPr id="179" name="그룹 178">
              <a:extLst>
                <a:ext uri="{FF2B5EF4-FFF2-40B4-BE49-F238E27FC236}">
                  <a16:creationId xmlns:a16="http://schemas.microsoft.com/office/drawing/2014/main" id="{A0DE728B-36EA-9848-934C-0E7CAFE2860E}"/>
                </a:ext>
              </a:extLst>
            </p:cNvPr>
            <p:cNvGrpSpPr/>
            <p:nvPr/>
          </p:nvGrpSpPr>
          <p:grpSpPr>
            <a:xfrm>
              <a:off x="1620920" y="2229789"/>
              <a:ext cx="881248" cy="1723083"/>
              <a:chOff x="1612123" y="4297072"/>
              <a:chExt cx="881248" cy="1723083"/>
            </a:xfrm>
          </p:grpSpPr>
          <p:grpSp>
            <p:nvGrpSpPr>
              <p:cNvPr id="117" name="그룹 116">
                <a:extLst>
                  <a:ext uri="{FF2B5EF4-FFF2-40B4-BE49-F238E27FC236}">
                    <a16:creationId xmlns:a16="http://schemas.microsoft.com/office/drawing/2014/main" id="{C5D6234F-35B6-D74B-B3A7-26763E305593}"/>
                  </a:ext>
                </a:extLst>
              </p:cNvPr>
              <p:cNvGrpSpPr/>
              <p:nvPr/>
            </p:nvGrpSpPr>
            <p:grpSpPr>
              <a:xfrm>
                <a:off x="1612123" y="4297072"/>
                <a:ext cx="881248" cy="685345"/>
                <a:chOff x="1419560" y="3774862"/>
                <a:chExt cx="881248" cy="685347"/>
              </a:xfrm>
            </p:grpSpPr>
            <p:pic>
              <p:nvPicPr>
                <p:cNvPr id="126" name="그림 125" descr="모니터, 컴퓨터이(가) 표시된 사진&#10;&#10;자동 생성된 설명">
                  <a:extLst>
                    <a:ext uri="{FF2B5EF4-FFF2-40B4-BE49-F238E27FC236}">
                      <a16:creationId xmlns:a16="http://schemas.microsoft.com/office/drawing/2014/main" id="{737FBEAF-2550-664C-B4B0-C21C7A1ED4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461" y="3774862"/>
                  <a:ext cx="611352" cy="611352"/>
                </a:xfrm>
                <a:prstGeom prst="rect">
                  <a:avLst/>
                </a:prstGeom>
              </p:spPr>
            </p:pic>
            <p:sp>
              <p:nvSpPr>
                <p:cNvPr id="127" name="직사각형 126">
                  <a:extLst>
                    <a:ext uri="{FF2B5EF4-FFF2-40B4-BE49-F238E27FC236}">
                      <a16:creationId xmlns:a16="http://schemas.microsoft.com/office/drawing/2014/main" id="{4D29CBDC-FD99-3844-9F3E-FC4B7CA6EAE3}"/>
                    </a:ext>
                  </a:extLst>
                </p:cNvPr>
                <p:cNvSpPr/>
                <p:nvPr/>
              </p:nvSpPr>
              <p:spPr>
                <a:xfrm>
                  <a:off x="1419560" y="4229377"/>
                  <a:ext cx="881248" cy="230832"/>
                </a:xfrm>
                <a:prstGeom prst="rect">
                  <a:avLst/>
                </a:prstGeom>
              </p:spPr>
              <p:txBody>
                <a:bodyPr wrap="square">
                  <a:spAutoFit/>
                </a:bodyPr>
                <a:lstStyle/>
                <a:p>
                  <a:pPr lvl="0">
                    <a:defRPr/>
                  </a:pPr>
                  <a:r>
                    <a:rPr lang="en-US" altLang="ko-KR" sz="900" dirty="0"/>
                    <a:t>TABLE_USER</a:t>
                  </a:r>
                </a:p>
              </p:txBody>
            </p:sp>
          </p:grpSp>
          <p:cxnSp>
            <p:nvCxnSpPr>
              <p:cNvPr id="177" name="직선 화살표 연결선 176">
                <a:extLst>
                  <a:ext uri="{FF2B5EF4-FFF2-40B4-BE49-F238E27FC236}">
                    <a16:creationId xmlns:a16="http://schemas.microsoft.com/office/drawing/2014/main" id="{5F5B9183-15C4-064A-B7DA-3E5EAEA17CF1}"/>
                  </a:ext>
                </a:extLst>
              </p:cNvPr>
              <p:cNvCxnSpPr>
                <a:cxnSpLocks/>
                <a:stCxn id="124" idx="2"/>
                <a:endCxn id="79" idx="0"/>
              </p:cNvCxnSpPr>
              <p:nvPr/>
            </p:nvCxnSpPr>
            <p:spPr>
              <a:xfrm flipH="1">
                <a:off x="2032390" y="5191019"/>
                <a:ext cx="3310" cy="82913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a:extLst>
              <a:ext uri="{FF2B5EF4-FFF2-40B4-BE49-F238E27FC236}">
                <a16:creationId xmlns:a16="http://schemas.microsoft.com/office/drawing/2014/main" id="{5CD2E763-C9A1-574A-A2D3-C09325EF33AE}"/>
              </a:ext>
            </a:extLst>
          </p:cNvPr>
          <p:cNvCxnSpPr>
            <a:cxnSpLocks/>
            <a:stCxn id="79" idx="3"/>
            <a:endCxn id="196" idx="1"/>
          </p:cNvCxnSpPr>
          <p:nvPr/>
        </p:nvCxnSpPr>
        <p:spPr>
          <a:xfrm>
            <a:off x="4181264" y="4327352"/>
            <a:ext cx="816911" cy="281172"/>
          </a:xfrm>
          <a:prstGeom prst="bentConnector3">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a:extLst>
              <a:ext uri="{FF2B5EF4-FFF2-40B4-BE49-F238E27FC236}">
                <a16:creationId xmlns:a16="http://schemas.microsoft.com/office/drawing/2014/main" id="{0DBA58EC-5CB8-D44E-B1E8-16C79E5E7054}"/>
              </a:ext>
            </a:extLst>
          </p:cNvPr>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pointCharge.jsp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포인트 충전소</a:t>
            </a:r>
            <a:r>
              <a:rPr lang="en-US" altLang="ko-KR" sz="900" dirty="0">
                <a:solidFill>
                  <a:schemeClr val="tx1"/>
                </a:solidFill>
              </a:rPr>
              <a:t>)</a:t>
            </a:r>
            <a:endParaRPr lang="ko-KR" altLang="en-US" sz="900" dirty="0">
              <a:solidFill>
                <a:schemeClr val="tx1"/>
              </a:solidFill>
            </a:endParaRPr>
          </a:p>
        </p:txBody>
      </p:sp>
      <p:sp>
        <p:nvSpPr>
          <p:cNvPr id="196" name="순서도: 처리 8">
            <a:extLst>
              <a:ext uri="{FF2B5EF4-FFF2-40B4-BE49-F238E27FC236}">
                <a16:creationId xmlns:a16="http://schemas.microsoft.com/office/drawing/2014/main" id="{6F082035-301E-8547-9F91-8AC667688A52}"/>
              </a:ext>
            </a:extLst>
          </p:cNvPr>
          <p:cNvSpPr/>
          <p:nvPr/>
        </p:nvSpPr>
        <p:spPr>
          <a:xfrm>
            <a:off x="4998175" y="4462684"/>
            <a:ext cx="1008112" cy="29168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en-US" altLang="ko-KR" sz="800" dirty="0" err="1">
                <a:solidFill>
                  <a:schemeClr val="tx1"/>
                </a:solidFill>
              </a:rPr>
              <a:t>form.Submit</a:t>
            </a:r>
            <a:r>
              <a:rPr lang="en-US" altLang="ko-KR" sz="800" dirty="0">
                <a:solidFill>
                  <a:schemeClr val="tx1"/>
                </a:solidFill>
              </a:rPr>
              <a:t>();</a:t>
            </a:r>
            <a:endParaRPr lang="ko-KR" altLang="en-US" sz="800" dirty="0">
              <a:solidFill>
                <a:schemeClr val="tx1"/>
              </a:solidFill>
            </a:endParaRPr>
          </a:p>
        </p:txBody>
      </p:sp>
      <p:sp>
        <p:nvSpPr>
          <p:cNvPr id="208" name="직사각형 207">
            <a:extLst>
              <a:ext uri="{FF2B5EF4-FFF2-40B4-BE49-F238E27FC236}">
                <a16:creationId xmlns:a16="http://schemas.microsoft.com/office/drawing/2014/main" id="{8F03E478-4A8C-654E-AA35-4BB4472EFA5C}"/>
              </a:ext>
            </a:extLst>
          </p:cNvPr>
          <p:cNvSpPr/>
          <p:nvPr/>
        </p:nvSpPr>
        <p:spPr>
          <a:xfrm>
            <a:off x="4595448" y="43992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9" name="직사각형 208">
            <a:extLst>
              <a:ext uri="{FF2B5EF4-FFF2-40B4-BE49-F238E27FC236}">
                <a16:creationId xmlns:a16="http://schemas.microsoft.com/office/drawing/2014/main" id="{BBF4B66B-9457-4642-8784-98C0AA5EC435}"/>
              </a:ext>
            </a:extLst>
          </p:cNvPr>
          <p:cNvSpPr/>
          <p:nvPr/>
        </p:nvSpPr>
        <p:spPr>
          <a:xfrm>
            <a:off x="4207537" y="414408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210" name="연결선: 꺾임 29">
            <a:extLst>
              <a:ext uri="{FF2B5EF4-FFF2-40B4-BE49-F238E27FC236}">
                <a16:creationId xmlns:a16="http://schemas.microsoft.com/office/drawing/2014/main" id="{87FF9DA1-9B39-9741-B970-F606926B855D}"/>
              </a:ext>
            </a:extLst>
          </p:cNvPr>
          <p:cNvCxnSpPr>
            <a:cxnSpLocks/>
            <a:stCxn id="7" idx="1"/>
            <a:endCxn id="79" idx="3"/>
          </p:cNvCxnSpPr>
          <p:nvPr/>
        </p:nvCxnSpPr>
        <p:spPr>
          <a:xfrm rot="10800000" flipV="1">
            <a:off x="4181264" y="2876180"/>
            <a:ext cx="1041420" cy="1451171"/>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91" name="직선 화살표 연결선 290">
            <a:extLst>
              <a:ext uri="{FF2B5EF4-FFF2-40B4-BE49-F238E27FC236}">
                <a16:creationId xmlns:a16="http://schemas.microsoft.com/office/drawing/2014/main" id="{10066F73-4871-2143-BB33-AC8EAB1B9364}"/>
              </a:ext>
            </a:extLst>
          </p:cNvPr>
          <p:cNvCxnSpPr>
            <a:cxnSpLocks/>
            <a:stCxn id="196" idx="3"/>
            <a:endCxn id="102" idx="2"/>
          </p:cNvCxnSpPr>
          <p:nvPr/>
        </p:nvCxnSpPr>
        <p:spPr>
          <a:xfrm>
            <a:off x="6006287" y="4608524"/>
            <a:ext cx="1254027" cy="5146"/>
          </a:xfrm>
          <a:prstGeom prst="straightConnector1">
            <a:avLst/>
          </a:prstGeom>
          <a:ln w="9525"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07" name="그룹 306">
            <a:extLst>
              <a:ext uri="{FF2B5EF4-FFF2-40B4-BE49-F238E27FC236}">
                <a16:creationId xmlns:a16="http://schemas.microsoft.com/office/drawing/2014/main" id="{A8951A82-152B-3D4C-BEDA-7E34881A2B72}"/>
              </a:ext>
            </a:extLst>
          </p:cNvPr>
          <p:cNvGrpSpPr/>
          <p:nvPr/>
        </p:nvGrpSpPr>
        <p:grpSpPr>
          <a:xfrm>
            <a:off x="7148821" y="3418072"/>
            <a:ext cx="567784" cy="411620"/>
            <a:chOff x="5514413" y="4648077"/>
            <a:chExt cx="567784" cy="411620"/>
          </a:xfrm>
        </p:grpSpPr>
        <p:sp>
          <p:nvSpPr>
            <p:cNvPr id="308" name="순서도: 연결자 101">
              <a:extLst>
                <a:ext uri="{FF2B5EF4-FFF2-40B4-BE49-F238E27FC236}">
                  <a16:creationId xmlns:a16="http://schemas.microsoft.com/office/drawing/2014/main" id="{67CF63FC-1E6D-A54C-A047-7DC279C139F7}"/>
                </a:ext>
              </a:extLst>
            </p:cNvPr>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a:extLst>
                <a:ext uri="{FF2B5EF4-FFF2-40B4-BE49-F238E27FC236}">
                  <a16:creationId xmlns:a16="http://schemas.microsoft.com/office/drawing/2014/main" id="{FDA4E1FD-EF36-414C-94D6-967CED97BC04}"/>
                </a:ext>
              </a:extLst>
            </p:cNvPr>
            <p:cNvSpPr/>
            <p:nvPr/>
          </p:nvSpPr>
          <p:spPr>
            <a:xfrm>
              <a:off x="5514413" y="4844253"/>
              <a:ext cx="567784" cy="215444"/>
            </a:xfrm>
            <a:prstGeom prst="rect">
              <a:avLst/>
            </a:prstGeom>
          </p:spPr>
          <p:txBody>
            <a:bodyPr wrap="none">
              <a:spAutoFit/>
            </a:bodyPr>
            <a:lstStyle/>
            <a:p>
              <a:pPr lvl="0">
                <a:defRPr/>
              </a:pPr>
              <a:r>
                <a:rPr lang="en-US" altLang="ko-KR" sz="800" dirty="0"/>
                <a:t>Connect</a:t>
              </a:r>
              <a:endParaRPr lang="ko-KR" altLang="en-US" sz="800" dirty="0"/>
            </a:p>
          </p:txBody>
        </p:sp>
      </p:grpSp>
      <p:cxnSp>
        <p:nvCxnSpPr>
          <p:cNvPr id="311" name="연결선: 꺾임 29">
            <a:extLst>
              <a:ext uri="{FF2B5EF4-FFF2-40B4-BE49-F238E27FC236}">
                <a16:creationId xmlns:a16="http://schemas.microsoft.com/office/drawing/2014/main" id="{2070ACD9-7BE8-3544-A84B-4FF3CB1A1E03}"/>
              </a:ext>
            </a:extLst>
          </p:cNvPr>
          <p:cNvCxnSpPr>
            <a:cxnSpLocks/>
            <a:stCxn id="308" idx="2"/>
            <a:endCxn id="10" idx="3"/>
          </p:cNvCxnSpPr>
          <p:nvPr/>
        </p:nvCxnSpPr>
        <p:spPr>
          <a:xfrm rot="10800000" flipV="1">
            <a:off x="6137223" y="3524792"/>
            <a:ext cx="1185151" cy="399136"/>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a:extLst>
              <a:ext uri="{FF2B5EF4-FFF2-40B4-BE49-F238E27FC236}">
                <a16:creationId xmlns:a16="http://schemas.microsoft.com/office/drawing/2014/main" id="{2E050304-3FE8-4642-9E33-047F16DF5DC9}"/>
              </a:ext>
            </a:extLst>
          </p:cNvPr>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a:t>
            </a:r>
            <a:r>
              <a:rPr lang="ko-KR" altLang="en-US" sz="900" dirty="0">
                <a:solidFill>
                  <a:schemeClr val="tx1"/>
                </a:solidFill>
              </a:rPr>
              <a:t>이벤트 목록</a:t>
            </a:r>
            <a:r>
              <a:rPr lang="en-US" altLang="ko-KR" sz="900" dirty="0">
                <a:solidFill>
                  <a:schemeClr val="tx1"/>
                </a:solidFill>
              </a:rPr>
              <a:t>)</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목록 </a:t>
            </a:r>
            <a:r>
              <a:rPr lang="en-US" altLang="ko-KR" dirty="0"/>
              <a:t>/</a:t>
            </a:r>
            <a:r>
              <a:rPr lang="ko-KR" altLang="en-US" dirty="0"/>
              <a:t> 상세보기</a:t>
            </a:r>
            <a:endParaRPr lang="en-US" altLang="ko-KR" dirty="0"/>
          </a:p>
        </p:txBody>
      </p:sp>
      <p:graphicFrame>
        <p:nvGraphicFramePr>
          <p:cNvPr id="3" name="표 2"/>
          <p:cNvGraphicFramePr>
            <a:graphicFrameLocks noGrp="1"/>
          </p:cNvGraphicFramePr>
          <p:nvPr>
            <p:extLst>
              <p:ext uri="{D42A27DB-BD31-4B8C-83A1-F6EECF244321}">
                <p14:modId xmlns:p14="http://schemas.microsoft.com/office/powerpoint/2010/main" val="4027460181"/>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069419">
                  <a:extLst>
                    <a:ext uri="{9D8B030D-6E8A-4147-A177-3AD203B41FA5}">
                      <a16:colId xmlns:a16="http://schemas.microsoft.com/office/drawing/2014/main" val="20001"/>
                    </a:ext>
                  </a:extLst>
                </a:gridCol>
                <a:gridCol w="3510598">
                  <a:extLst>
                    <a:ext uri="{9D8B030D-6E8A-4147-A177-3AD203B41FA5}">
                      <a16:colId xmlns:a16="http://schemas.microsoft.com/office/drawing/2014/main" val="20002"/>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1 STEP. </a:t>
                      </a:r>
                      <a:r>
                        <a:rPr lang="ko-KR" altLang="en-US" sz="1000" b="0" dirty="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2">
                  <a:txBody>
                    <a:bodyPr/>
                    <a:lstStyle/>
                    <a:p>
                      <a:pPr algn="l" latinLnBrk="1">
                        <a:defRPr/>
                      </a:pPr>
                      <a:r>
                        <a:rPr lang="en-US" altLang="ko-KR" sz="1000" b="1" dirty="0">
                          <a:solidFill>
                            <a:schemeClr val="tx1"/>
                          </a:solidFill>
                        </a:rPr>
                        <a:t>2 STEP. </a:t>
                      </a:r>
                      <a:r>
                        <a:rPr lang="ko-KR" altLang="en-US" sz="1000" b="0" dirty="0">
                          <a:solidFill>
                            <a:schemeClr val="tx1"/>
                          </a:solidFill>
                        </a:rPr>
                        <a:t>이벤트 상세보기</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4 STEP. </a:t>
                      </a:r>
                      <a:r>
                        <a:rPr lang="en-US" altLang="ko-KR" sz="1000" b="0" dirty="0">
                          <a:solidFill>
                            <a:schemeClr val="tx1"/>
                          </a:solidFill>
                        </a:rPr>
                        <a:t>Process name.</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542808" y="4054257"/>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492218" y="3225254"/>
            <a:ext cx="1259328" cy="38794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err="1">
                <a:solidFill>
                  <a:schemeClr val="tx1"/>
                </a:solidFill>
              </a:rPr>
              <a:t>게시글</a:t>
            </a:r>
            <a:r>
              <a:rPr lang="ko-KR" altLang="en-US" sz="800" dirty="0">
                <a:solidFill>
                  <a:schemeClr val="tx1"/>
                </a:solidFill>
              </a:rPr>
              <a:t> </a:t>
            </a:r>
            <a:endParaRPr lang="en-US" altLang="ko-KR" sz="800" dirty="0">
              <a:solidFill>
                <a:schemeClr val="tx1"/>
              </a:solidFill>
            </a:endParaRPr>
          </a:p>
          <a:p>
            <a:pPr algn="ctr">
              <a:defRPr/>
            </a:pPr>
            <a:r>
              <a:rPr lang="ko-KR" altLang="en-US" sz="800" dirty="0">
                <a:solidFill>
                  <a:schemeClr val="tx1"/>
                </a:solidFill>
              </a:rPr>
              <a:t>존재 여부</a:t>
            </a:r>
            <a:endParaRPr lang="en-US" altLang="ko-KR" sz="800" dirty="0">
              <a:solidFill>
                <a:schemeClr val="tx1"/>
              </a:solidFill>
            </a:endParaRPr>
          </a:p>
        </p:txBody>
      </p:sp>
      <p:cxnSp>
        <p:nvCxnSpPr>
          <p:cNvPr id="15" name="직선 화살표 연결선 14"/>
          <p:cNvCxnSpPr>
            <a:cxnSpLocks/>
            <a:stCxn id="57" idx="2"/>
            <a:endCxn id="10" idx="0"/>
          </p:cNvCxnSpPr>
          <p:nvPr/>
        </p:nvCxnSpPr>
        <p:spPr>
          <a:xfrm>
            <a:off x="3119542" y="2640168"/>
            <a:ext cx="2340" cy="58508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10" idx="2"/>
            <a:endCxn id="7" idx="0"/>
          </p:cNvCxnSpPr>
          <p:nvPr/>
        </p:nvCxnSpPr>
        <p:spPr>
          <a:xfrm flipH="1">
            <a:off x="3108125" y="3613195"/>
            <a:ext cx="13757" cy="44106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cxnSpLocks/>
            <a:stCxn id="10" idx="3"/>
            <a:endCxn id="87" idx="2"/>
          </p:cNvCxnSpPr>
          <p:nvPr/>
        </p:nvCxnSpPr>
        <p:spPr>
          <a:xfrm flipV="1">
            <a:off x="3751546" y="2905414"/>
            <a:ext cx="581198" cy="513811"/>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2984509" y="4902718"/>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cxnSpLocks/>
            <a:stCxn id="7" idx="2"/>
            <a:endCxn id="32" idx="4"/>
          </p:cNvCxnSpPr>
          <p:nvPr/>
        </p:nvCxnSpPr>
        <p:spPr>
          <a:xfrm flipH="1">
            <a:off x="3103725" y="4316972"/>
            <a:ext cx="4400" cy="58574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592103" y="234591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cxnSpLocks/>
            <a:stCxn id="32" idx="6"/>
            <a:endCxn id="36" idx="1"/>
          </p:cNvCxnSpPr>
          <p:nvPr/>
        </p:nvCxnSpPr>
        <p:spPr>
          <a:xfrm flipV="1">
            <a:off x="3222941" y="2468590"/>
            <a:ext cx="2369162" cy="2549432"/>
          </a:xfrm>
          <a:prstGeom prst="bentConnector3">
            <a:avLst>
              <a:gd name="adj1" fmla="val 75971"/>
            </a:avLst>
          </a:prstGeom>
          <a:ln w="15875">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592103" y="277796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592103" y="3643392"/>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592103" y="4074108"/>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592103" y="450615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6096159" y="2591264"/>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cxnSpLocks/>
            <a:stCxn id="42" idx="2"/>
            <a:endCxn id="53" idx="0"/>
          </p:cNvCxnSpPr>
          <p:nvPr/>
        </p:nvCxnSpPr>
        <p:spPr>
          <a:xfrm>
            <a:off x="6096159" y="3023312"/>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592103" y="3215436"/>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cxnSpLocks/>
            <a:stCxn id="53" idx="2"/>
            <a:endCxn id="44" idx="0"/>
          </p:cNvCxnSpPr>
          <p:nvPr/>
        </p:nvCxnSpPr>
        <p:spPr>
          <a:xfrm>
            <a:off x="6096159" y="3460784"/>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cxnSpLocks/>
            <a:stCxn id="44" idx="2"/>
            <a:endCxn id="45" idx="0"/>
          </p:cNvCxnSpPr>
          <p:nvPr/>
        </p:nvCxnSpPr>
        <p:spPr>
          <a:xfrm>
            <a:off x="6096159" y="3888740"/>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cxnSpLocks/>
            <a:stCxn id="45" idx="2"/>
            <a:endCxn id="46" idx="0"/>
          </p:cNvCxnSpPr>
          <p:nvPr/>
        </p:nvCxnSpPr>
        <p:spPr>
          <a:xfrm>
            <a:off x="6096159" y="4319456"/>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592103" y="4938204"/>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cxnSpLocks/>
            <a:stCxn id="46" idx="2"/>
            <a:endCxn id="64" idx="0"/>
          </p:cNvCxnSpPr>
          <p:nvPr/>
        </p:nvCxnSpPr>
        <p:spPr>
          <a:xfrm>
            <a:off x="6096159" y="4751504"/>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03725" y="357330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8" name="직사각형 77"/>
          <p:cNvSpPr/>
          <p:nvPr/>
        </p:nvSpPr>
        <p:spPr>
          <a:xfrm>
            <a:off x="3564553" y="3161628"/>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cxnSpLocks/>
            <a:stCxn id="53" idx="3"/>
            <a:endCxn id="36" idx="3"/>
          </p:cNvCxnSpPr>
          <p:nvPr/>
        </p:nvCxnSpPr>
        <p:spPr>
          <a:xfrm flipV="1">
            <a:off x="6600215" y="2468590"/>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783738" y="3430624"/>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535385" y="3123720"/>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cxnSpLocks/>
            <a:stCxn id="64" idx="3"/>
            <a:endCxn id="102" idx="2"/>
          </p:cNvCxnSpPr>
          <p:nvPr/>
        </p:nvCxnSpPr>
        <p:spPr>
          <a:xfrm flipV="1">
            <a:off x="6600215" y="5043693"/>
            <a:ext cx="60568" cy="17185"/>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cxnSpLocks/>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57" name="순서도: 문서 59">
            <a:extLst>
              <a:ext uri="{FF2B5EF4-FFF2-40B4-BE49-F238E27FC236}">
                <a16:creationId xmlns:a16="http://schemas.microsoft.com/office/drawing/2014/main" id="{4F625618-1D92-9E45-ACA6-2EA4C4568EC3}"/>
              </a:ext>
            </a:extLst>
          </p:cNvPr>
          <p:cNvSpPr/>
          <p:nvPr/>
        </p:nvSpPr>
        <p:spPr>
          <a:xfrm>
            <a:off x="2615486" y="23435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eventList.jsp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grpSp>
        <p:nvGrpSpPr>
          <p:cNvPr id="84" name="그룹 83">
            <a:extLst>
              <a:ext uri="{FF2B5EF4-FFF2-40B4-BE49-F238E27FC236}">
                <a16:creationId xmlns:a16="http://schemas.microsoft.com/office/drawing/2014/main" id="{CFAADF6E-97F0-8840-B088-28C752ACF5DC}"/>
              </a:ext>
            </a:extLst>
          </p:cNvPr>
          <p:cNvGrpSpPr/>
          <p:nvPr/>
        </p:nvGrpSpPr>
        <p:grpSpPr>
          <a:xfrm>
            <a:off x="3794927" y="2279097"/>
            <a:ext cx="1075633" cy="626317"/>
            <a:chOff x="2644537" y="3295887"/>
            <a:chExt cx="1321782" cy="725798"/>
          </a:xfrm>
        </p:grpSpPr>
        <p:sp>
          <p:nvSpPr>
            <p:cNvPr id="87" name="순서도: 처리 37">
              <a:extLst>
                <a:ext uri="{FF2B5EF4-FFF2-40B4-BE49-F238E27FC236}">
                  <a16:creationId xmlns:a16="http://schemas.microsoft.com/office/drawing/2014/main" id="{189A603A-28BB-3443-B7B0-72A48C5AD5B0}"/>
                </a:ext>
              </a:extLst>
            </p:cNvPr>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등록된 </a:t>
              </a:r>
              <a:r>
                <a:rPr lang="ko-KR" altLang="en-US" sz="900" dirty="0" err="1">
                  <a:solidFill>
                    <a:schemeClr val="tx1"/>
                  </a:solidFill>
                </a:rPr>
                <a:t>게시글이</a:t>
              </a:r>
              <a:r>
                <a:rPr lang="ko-KR" altLang="en-US" sz="900" dirty="0">
                  <a:solidFill>
                    <a:schemeClr val="tx1"/>
                  </a:solidFill>
                </a:rPr>
                <a:t> 없습니다</a:t>
              </a:r>
              <a:r>
                <a:rPr lang="en-US" altLang="ko-KR" sz="900" dirty="0">
                  <a:solidFill>
                    <a:schemeClr val="tx1"/>
                  </a:solidFill>
                </a:rPr>
                <a:t>.</a:t>
              </a:r>
            </a:p>
            <a:p>
              <a:pPr algn="ctr">
                <a:defRPr/>
              </a:pPr>
              <a:endParaRPr lang="ko-KR" altLang="en-US" sz="900" dirty="0">
                <a:solidFill>
                  <a:schemeClr val="tx1"/>
                </a:solidFill>
              </a:endParaRPr>
            </a:p>
          </p:txBody>
        </p:sp>
        <p:sp>
          <p:nvSpPr>
            <p:cNvPr id="88" name="순서도: 수행의 시작/종료 3">
              <a:extLst>
                <a:ext uri="{FF2B5EF4-FFF2-40B4-BE49-F238E27FC236}">
                  <a16:creationId xmlns:a16="http://schemas.microsoft.com/office/drawing/2014/main" id="{2B308A6F-E6C6-6C4E-AAE8-6ABAA895CA70}"/>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인증후기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내가 쓴 글</a:t>
            </a:r>
            <a:r>
              <a:rPr lang="en-US" altLang="ko-KR"/>
              <a:t>/</a:t>
            </a:r>
            <a:r>
              <a:rPr lang="ko-KR" altLang="en-US"/>
              <a:t>댓글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사이드바</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endParaRPr lang="ko-KR" altLang="en-US"/>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258850">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027899">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pic>
        <p:nvPicPr>
          <p:cNvPr id="14" name="그림 13"/>
          <p:cNvPicPr>
            <a:picLocks noChangeAspect="1"/>
          </p:cNvPicPr>
          <p:nvPr/>
        </p:nvPicPr>
        <p:blipFill rotWithShape="1">
          <a:blip r:embed="rId2"/>
          <a:stretch>
            <a:fillRect/>
          </a:stretch>
        </p:blipFill>
        <p:spPr>
          <a:xfrm>
            <a:off x="3356198" y="415024"/>
            <a:ext cx="2451770" cy="644297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97789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.(page23,26)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검색하는 페이지로 이동합니다</a:t>
                      </a:r>
                      <a:r>
                        <a:rPr lang="en-US" altLang="ko-KR" sz="850" b="0">
                          <a:latin typeface="+mn-ea"/>
                          <a:ea typeface="+mn-ea"/>
                          <a:cs typeface="+mn-cs"/>
                        </a:rPr>
                        <a:t>.(page)</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37099">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a:t>
                      </a:r>
                      <a:r>
                        <a:rPr lang="en-US" altLang="ko-KR" sz="850" b="0">
                          <a:latin typeface="+mn-ea"/>
                          <a:ea typeface="+mn-ea"/>
                          <a:cs typeface="+mn-cs"/>
                        </a:rPr>
                        <a:t> </a:t>
                      </a:r>
                      <a:r>
                        <a:rPr lang="ko-KR" altLang="en-US" sz="850" b="0">
                          <a:latin typeface="+mn-ea"/>
                          <a:ea typeface="+mn-ea"/>
                          <a:cs typeface="+mn-cs"/>
                        </a:rPr>
                        <a:t>검색하는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pic>
        <p:nvPicPr>
          <p:cNvPr id="14" name="그림 13"/>
          <p:cNvPicPr>
            <a:picLocks noChangeAspect="1"/>
          </p:cNvPicPr>
          <p:nvPr/>
        </p:nvPicPr>
        <p:blipFill rotWithShape="1">
          <a:blip r:embed="rId2"/>
          <a:stretch>
            <a:fillRect/>
          </a:stretch>
        </p:blipFill>
        <p:spPr>
          <a:xfrm>
            <a:off x="1246721" y="404664"/>
            <a:ext cx="5647287" cy="6453336"/>
          </a:xfrm>
          <a:prstGeom prst="rect">
            <a:avLst/>
          </a:prstGeom>
        </p:spPr>
      </p:pic>
      <p:sp>
        <p:nvSpPr>
          <p:cNvPr id="16" name="화살표: 위쪽 15"/>
          <p:cNvSpPr/>
          <p:nvPr/>
        </p:nvSpPr>
        <p:spPr>
          <a:xfrm>
            <a:off x="2207568"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2783632" y="836711"/>
            <a:ext cx="432047"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위쪽 17"/>
          <p:cNvSpPr/>
          <p:nvPr/>
        </p:nvSpPr>
        <p:spPr>
          <a:xfrm>
            <a:off x="3359696" y="836712"/>
            <a:ext cx="432048" cy="432047"/>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위쪽 18"/>
          <p:cNvSpPr/>
          <p:nvPr/>
        </p:nvSpPr>
        <p:spPr>
          <a:xfrm>
            <a:off x="3863752"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위쪽 20"/>
          <p:cNvSpPr/>
          <p:nvPr/>
        </p:nvSpPr>
        <p:spPr>
          <a:xfrm>
            <a:off x="4655840"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22" name="화살표: 위쪽 21"/>
          <p:cNvSpPr/>
          <p:nvPr/>
        </p:nvSpPr>
        <p:spPr>
          <a:xfrm>
            <a:off x="5879976" y="836712"/>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29" name="화살표: 오른쪽 28"/>
          <p:cNvSpPr/>
          <p:nvPr/>
        </p:nvSpPr>
        <p:spPr>
          <a:xfrm>
            <a:off x="1775520"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
        <p:nvSpPr>
          <p:cNvPr id="30" name="화살표: 왼쪽 29"/>
          <p:cNvSpPr/>
          <p:nvPr/>
        </p:nvSpPr>
        <p:spPr>
          <a:xfrm>
            <a:off x="5375920" y="234888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
        <p:nvSpPr>
          <p:cNvPr id="32" name="화살표: 오른쪽 31"/>
          <p:cNvSpPr/>
          <p:nvPr/>
        </p:nvSpPr>
        <p:spPr>
          <a:xfrm>
            <a:off x="767408" y="465313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상단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34" name="그림 33"/>
          <p:cNvPicPr>
            <a:picLocks noChangeAspect="1"/>
          </p:cNvPicPr>
          <p:nvPr/>
        </p:nvPicPr>
        <p:blipFill rotWithShape="1">
          <a:blip r:embed="rId2"/>
          <a:stretch>
            <a:fillRect/>
          </a:stretch>
        </p:blipFill>
        <p:spPr>
          <a:xfrm>
            <a:off x="1127448" y="476170"/>
            <a:ext cx="6408712" cy="6265197"/>
          </a:xfrm>
          <a:prstGeom prst="rect">
            <a:avLst/>
          </a:prstGeom>
        </p:spPr>
      </p:pic>
      <p:sp>
        <p:nvSpPr>
          <p:cNvPr id="35" name="화살표: 위쪽 34"/>
          <p:cNvSpPr/>
          <p:nvPr/>
        </p:nvSpPr>
        <p:spPr>
          <a:xfrm>
            <a:off x="3575720" y="764704"/>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52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클릭한 진행 이벤트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16" name="그림 15"/>
          <p:cNvPicPr>
            <a:picLocks noChangeAspect="1"/>
          </p:cNvPicPr>
          <p:nvPr/>
        </p:nvPicPr>
        <p:blipFill rotWithShape="1">
          <a:blip r:embed="rId2"/>
          <a:stretch>
            <a:fillRect/>
          </a:stretch>
        </p:blipFill>
        <p:spPr>
          <a:xfrm>
            <a:off x="0" y="620688"/>
            <a:ext cx="8616280" cy="4896543"/>
          </a:xfrm>
          <a:prstGeom prst="rect">
            <a:avLst/>
          </a:prstGeom>
        </p:spPr>
      </p:pic>
      <p:sp>
        <p:nvSpPr>
          <p:cNvPr id="20" name="화살표: 오른쪽 19"/>
          <p:cNvSpPr/>
          <p:nvPr/>
        </p:nvSpPr>
        <p:spPr>
          <a:xfrm>
            <a:off x="6744072" y="206084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오른쪽 20"/>
          <p:cNvSpPr/>
          <p:nvPr/>
        </p:nvSpPr>
        <p:spPr>
          <a:xfrm>
            <a:off x="6744072" y="249289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2" name="화살표: 오른쪽 21"/>
          <p:cNvSpPr/>
          <p:nvPr/>
        </p:nvSpPr>
        <p:spPr>
          <a:xfrm>
            <a:off x="674407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오른쪽 23"/>
          <p:cNvSpPr/>
          <p:nvPr/>
        </p:nvSpPr>
        <p:spPr>
          <a:xfrm>
            <a:off x="6744072" y="34290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5" name="화살표: 위쪽 24"/>
          <p:cNvSpPr/>
          <p:nvPr/>
        </p:nvSpPr>
        <p:spPr>
          <a:xfrm>
            <a:off x="3071664" y="5661248"/>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및 회원가입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30" name="그림 29"/>
          <p:cNvPicPr>
            <a:picLocks noChangeAspect="1"/>
          </p:cNvPicPr>
          <p:nvPr/>
        </p:nvPicPr>
        <p:blipFill rotWithShape="1">
          <a:blip r:embed="rId2"/>
          <a:stretch>
            <a:fillRect/>
          </a:stretch>
        </p:blipFill>
        <p:spPr>
          <a:xfrm>
            <a:off x="0" y="620688"/>
            <a:ext cx="8472264" cy="4752528"/>
          </a:xfrm>
          <a:prstGeom prst="rect">
            <a:avLst/>
          </a:prstGeom>
        </p:spPr>
      </p:pic>
      <p:sp>
        <p:nvSpPr>
          <p:cNvPr id="24" name="화살표: 오른쪽 23"/>
          <p:cNvSpPr/>
          <p:nvPr/>
        </p:nvSpPr>
        <p:spPr>
          <a:xfrm>
            <a:off x="6456040" y="23488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하단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ㅇㅇㅇㅇㅇ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pic>
        <p:nvPicPr>
          <p:cNvPr id="10" name="그림 9"/>
          <p:cNvPicPr>
            <a:picLocks noChangeAspect="1"/>
          </p:cNvPicPr>
          <p:nvPr/>
        </p:nvPicPr>
        <p:blipFill rotWithShape="1">
          <a:blip r:embed="rId2"/>
          <a:stretch>
            <a:fillRect/>
          </a:stretch>
        </p:blipFill>
        <p:spPr>
          <a:xfrm>
            <a:off x="839416" y="315416"/>
            <a:ext cx="7056719" cy="6542584"/>
          </a:xfrm>
          <a:prstGeom prst="rect">
            <a:avLst/>
          </a:prstGeom>
        </p:spPr>
      </p:pic>
      <p:sp>
        <p:nvSpPr>
          <p:cNvPr id="15" name="화살표: 오른쪽 14"/>
          <p:cNvSpPr/>
          <p:nvPr/>
        </p:nvSpPr>
        <p:spPr>
          <a:xfrm>
            <a:off x="479376" y="19888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오른쪽 15"/>
          <p:cNvSpPr/>
          <p:nvPr/>
        </p:nvSpPr>
        <p:spPr>
          <a:xfrm>
            <a:off x="2567608" y="4581128"/>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오른쪽 16"/>
          <p:cNvSpPr/>
          <p:nvPr/>
        </p:nvSpPr>
        <p:spPr>
          <a:xfrm>
            <a:off x="2639616" y="580526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18" name="화살표: 왼쪽 17"/>
          <p:cNvSpPr/>
          <p:nvPr/>
        </p:nvSpPr>
        <p:spPr>
          <a:xfrm>
            <a:off x="6096000" y="450912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9" name="화살표: 왼쪽 18"/>
          <p:cNvSpPr/>
          <p:nvPr/>
        </p:nvSpPr>
        <p:spPr>
          <a:xfrm>
            <a:off x="6096000" y="566124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등록페이지로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23</a:t>
            </a:fld>
            <a:endParaRPr lang="en-US" altLang="en-US" sz="900"/>
          </a:p>
        </p:txBody>
      </p:sp>
      <p:pic>
        <p:nvPicPr>
          <p:cNvPr id="10" name="그림 9"/>
          <p:cNvPicPr>
            <a:picLocks noChangeAspect="1"/>
          </p:cNvPicPr>
          <p:nvPr/>
        </p:nvPicPr>
        <p:blipFill rotWithShape="1">
          <a:blip r:embed="rId2"/>
          <a:stretch>
            <a:fillRect/>
          </a:stretch>
        </p:blipFill>
        <p:spPr>
          <a:xfrm>
            <a:off x="0" y="404664"/>
            <a:ext cx="8442782" cy="5544615"/>
          </a:xfrm>
          <a:prstGeom prst="rect">
            <a:avLst/>
          </a:prstGeom>
        </p:spPr>
      </p:pic>
      <p:sp>
        <p:nvSpPr>
          <p:cNvPr id="19" name="화살표: 위쪽 18"/>
          <p:cNvSpPr/>
          <p:nvPr/>
        </p:nvSpPr>
        <p:spPr>
          <a:xfrm>
            <a:off x="7176120" y="558924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0" name="화살표: 위쪽 19"/>
          <p:cNvSpPr/>
          <p:nvPr/>
        </p:nvSpPr>
        <p:spPr>
          <a:xfrm>
            <a:off x="767408" y="5229200"/>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927648" y="54868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915374"/>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17" name="화살표: 위쪽 16"/>
          <p:cNvSpPr/>
          <p:nvPr/>
        </p:nvSpPr>
        <p:spPr>
          <a:xfrm>
            <a:off x="4511824" y="2060848"/>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오른쪽 17"/>
          <p:cNvSpPr/>
          <p:nvPr/>
        </p:nvSpPr>
        <p:spPr>
          <a:xfrm>
            <a:off x="2279576"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4367808" y="306896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096000" y="33569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58708"/>
            <a:ext cx="8616280" cy="4338444"/>
          </a:xfrm>
          <a:prstGeom prst="rect">
            <a:avLst/>
          </a:prstGeom>
        </p:spPr>
      </p:pic>
      <p:sp>
        <p:nvSpPr>
          <p:cNvPr id="18" name="화살표: 오른쪽 17"/>
          <p:cNvSpPr/>
          <p:nvPr/>
        </p:nvSpPr>
        <p:spPr>
          <a:xfrm>
            <a:off x="1703512" y="407707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왼쪽 18"/>
          <p:cNvSpPr/>
          <p:nvPr/>
        </p:nvSpPr>
        <p:spPr>
          <a:xfrm>
            <a:off x="6600056" y="407707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0" name="화살표: 오른쪽 19"/>
          <p:cNvSpPr/>
          <p:nvPr/>
        </p:nvSpPr>
        <p:spPr>
          <a:xfrm>
            <a:off x="163150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1" name="화살표: 왼쪽 20"/>
          <p:cNvSpPr/>
          <p:nvPr/>
        </p:nvSpPr>
        <p:spPr>
          <a:xfrm>
            <a:off x="6384032" y="3789040"/>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536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4583832" y="620688"/>
            <a:ext cx="3786748" cy="5085184"/>
          </a:xfrm>
          <a:prstGeom prst="rect">
            <a:avLst/>
          </a:prstGeom>
        </p:spPr>
      </p:pic>
      <p:pic>
        <p:nvPicPr>
          <p:cNvPr id="15" name="그림 14"/>
          <p:cNvPicPr>
            <a:picLocks noChangeAspect="1"/>
          </p:cNvPicPr>
          <p:nvPr/>
        </p:nvPicPr>
        <p:blipFill rotWithShape="1">
          <a:blip r:embed="rId3"/>
          <a:stretch>
            <a:fillRect/>
          </a:stretch>
        </p:blipFill>
        <p:spPr>
          <a:xfrm>
            <a:off x="119336" y="764703"/>
            <a:ext cx="3986685" cy="4680520"/>
          </a:xfrm>
          <a:prstGeom prst="rect">
            <a:avLst/>
          </a:prstGeom>
        </p:spPr>
      </p:pic>
      <p:sp>
        <p:nvSpPr>
          <p:cNvPr id="16" name="화살표: 오른쪽 15"/>
          <p:cNvSpPr/>
          <p:nvPr/>
        </p:nvSpPr>
        <p:spPr>
          <a:xfrm>
            <a:off x="4439816" y="321297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ltLang="ko-KR"/>
          </a:p>
        </p:txBody>
      </p:sp>
      <p:sp>
        <p:nvSpPr>
          <p:cNvPr id="21" name="화살표: 위쪽 20"/>
          <p:cNvSpPr/>
          <p:nvPr/>
        </p:nvSpPr>
        <p:spPr>
          <a:xfrm>
            <a:off x="1775520" y="5157192"/>
            <a:ext cx="360040"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2" name="화살표: 왼쪽 21"/>
          <p:cNvSpPr/>
          <p:nvPr/>
        </p:nvSpPr>
        <p:spPr>
          <a:xfrm>
            <a:off x="7968208" y="18448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왼쪽 22"/>
          <p:cNvSpPr/>
          <p:nvPr/>
        </p:nvSpPr>
        <p:spPr>
          <a:xfrm>
            <a:off x="7968208" y="299695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왼쪽 23"/>
          <p:cNvSpPr/>
          <p:nvPr/>
        </p:nvSpPr>
        <p:spPr>
          <a:xfrm>
            <a:off x="7968208" y="364502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6" name="화살표: 왼쪽 25"/>
          <p:cNvSpPr/>
          <p:nvPr/>
        </p:nvSpPr>
        <p:spPr>
          <a:xfrm>
            <a:off x="7968208" y="508518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1" name="화살표: 왼쪽 30"/>
          <p:cNvSpPr/>
          <p:nvPr/>
        </p:nvSpPr>
        <p:spPr>
          <a:xfrm>
            <a:off x="6312024" y="7647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66113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포인트를 충전하는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회원의 정보를 수정하는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회원탈퇴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89610"/>
            <a:ext cx="8544272" cy="5478780"/>
          </a:xfrm>
          <a:prstGeom prst="rect">
            <a:avLst/>
          </a:prstGeom>
        </p:spPr>
      </p:pic>
      <p:sp>
        <p:nvSpPr>
          <p:cNvPr id="16" name="화살표: 오른쪽 15"/>
          <p:cNvSpPr/>
          <p:nvPr/>
        </p:nvSpPr>
        <p:spPr>
          <a:xfrm>
            <a:off x="1415480" y="27089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오른쪽 16"/>
          <p:cNvSpPr/>
          <p:nvPr/>
        </p:nvSpPr>
        <p:spPr>
          <a:xfrm>
            <a:off x="1343472" y="393305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18" name="화살표: 오른쪽 17"/>
          <p:cNvSpPr/>
          <p:nvPr/>
        </p:nvSpPr>
        <p:spPr>
          <a:xfrm>
            <a:off x="1271464" y="522920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5</a:t>
            </a:r>
          </a:p>
        </p:txBody>
      </p:sp>
      <p:sp>
        <p:nvSpPr>
          <p:cNvPr id="19" name="화살표: 왼쪽 18"/>
          <p:cNvSpPr/>
          <p:nvPr/>
        </p:nvSpPr>
        <p:spPr>
          <a:xfrm>
            <a:off x="6888088" y="263691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0" name="화살표: 왼쪽 19"/>
          <p:cNvSpPr/>
          <p:nvPr/>
        </p:nvSpPr>
        <p:spPr>
          <a:xfrm>
            <a:off x="6960096" y="4005063"/>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1" name="화살표: 왼쪽 20"/>
          <p:cNvSpPr/>
          <p:nvPr/>
        </p:nvSpPr>
        <p:spPr>
          <a:xfrm>
            <a:off x="6960096" y="530120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6</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785872" y="1641325"/>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160452" y="1896276"/>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160452" y="137051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265638" y="250229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20540" y="-63033"/>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291630" y="1760676"/>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746625" y="2901571"/>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308107" y="1027785"/>
            <a:ext cx="239116" cy="271641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2444039" y="250555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591783"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393436" y="25057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782703" y="269603"/>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087898" y="362142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18349" y="362071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68" name="직선 화살표 연결선 67"/>
          <p:cNvCxnSpPr>
            <a:endCxn id="185" idx="0"/>
          </p:cNvCxnSpPr>
          <p:nvPr/>
        </p:nvCxnSpPr>
        <p:spPr>
          <a:xfrm rot="5400000">
            <a:off x="3010797" y="3036319"/>
            <a:ext cx="227489" cy="1625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54" name="직선 화살표 연결선 17"/>
          <p:cNvCxnSpPr/>
          <p:nvPr/>
        </p:nvCxnSpPr>
        <p:spPr>
          <a:xfrm rot="5400000">
            <a:off x="5583770" y="3597270"/>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9943659" y="2851765"/>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259238" y="2861098"/>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09748" y="251993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37000" y="315818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29236" y="2552256"/>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265074" y="2560842"/>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096000" y="3757511"/>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36879" y="3583613"/>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799856" y="3789040"/>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32991"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포인트충전</a:t>
            </a:r>
          </a:p>
        </p:txBody>
      </p:sp>
      <p:sp>
        <p:nvSpPr>
          <p:cNvPr id="177" name="순서도: 처리 34"/>
          <p:cNvSpPr/>
          <p:nvPr/>
        </p:nvSpPr>
        <p:spPr>
          <a:xfrm>
            <a:off x="4727848"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181" name="순서도: 처리 34"/>
          <p:cNvSpPr/>
          <p:nvPr/>
        </p:nvSpPr>
        <p:spPr>
          <a:xfrm>
            <a:off x="6096000" y="45983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내가쓴글</a:t>
            </a:r>
          </a:p>
        </p:txBody>
      </p:sp>
      <p:sp>
        <p:nvSpPr>
          <p:cNvPr id="183" name="순서도: 처리 28"/>
          <p:cNvSpPr/>
          <p:nvPr/>
        </p:nvSpPr>
        <p:spPr>
          <a:xfrm>
            <a:off x="249666" y="304600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900304" y="3158189"/>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sp>
        <p:nvSpPr>
          <p:cNvPr id="185" name="순서도: 처리 28"/>
          <p:cNvSpPr/>
          <p:nvPr/>
        </p:nvSpPr>
        <p:spPr>
          <a:xfrm>
            <a:off x="2729122" y="3158189"/>
            <a:ext cx="77459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예정이벤트</a:t>
            </a:r>
            <a:endParaRPr lang="en-US" altLang="ko-KR" sz="800">
              <a:solidFill>
                <a:schemeClr val="tx1"/>
              </a:solidFill>
              <a:latin typeface="+mn-ea"/>
            </a:endParaRPr>
          </a:p>
        </p:txBody>
      </p:sp>
      <p:sp>
        <p:nvSpPr>
          <p:cNvPr id="188" name="순서도: 처리 28"/>
          <p:cNvSpPr/>
          <p:nvPr/>
        </p:nvSpPr>
        <p:spPr>
          <a:xfrm>
            <a:off x="238505" y="3534834"/>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sp>
        <p:nvSpPr>
          <p:cNvPr id="189" name="순서도: 처리 57"/>
          <p:cNvSpPr/>
          <p:nvPr/>
        </p:nvSpPr>
        <p:spPr>
          <a:xfrm>
            <a:off x="8744068" y="410584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이벤트검색</a:t>
            </a:r>
          </a:p>
        </p:txBody>
      </p:sp>
      <p:cxnSp>
        <p:nvCxnSpPr>
          <p:cNvPr id="190" name="직선 화살표 연결선 67"/>
          <p:cNvCxnSpPr>
            <a:endCxn id="189" idx="0"/>
          </p:cNvCxnSpPr>
          <p:nvPr/>
        </p:nvCxnSpPr>
        <p:spPr>
          <a:xfrm rot="16200000" flipH="1">
            <a:off x="9251216" y="3987575"/>
            <a:ext cx="219840" cy="16705"/>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91" name="순서도: 처리 28"/>
          <p:cNvSpPr/>
          <p:nvPr/>
        </p:nvSpPr>
        <p:spPr>
          <a:xfrm>
            <a:off x="3575720" y="3158189"/>
            <a:ext cx="76577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지난이벤트</a:t>
            </a:r>
          </a:p>
        </p:txBody>
      </p:sp>
      <p:cxnSp>
        <p:nvCxnSpPr>
          <p:cNvPr id="197" name="직선 화살표 연결선 147"/>
          <p:cNvCxnSpPr>
            <a:stCxn id="183" idx="2"/>
            <a:endCxn id="188" idx="0"/>
          </p:cNvCxnSpPr>
          <p:nvPr/>
        </p:nvCxnSpPr>
        <p:spPr>
          <a:xfrm rot="5400000">
            <a:off x="760496" y="3420244"/>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489345" y="3293594"/>
            <a:ext cx="410959"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842626" y="3293594"/>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21824"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157528" y="486916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480376" y="488638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085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480376"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776520" y="58944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p:nvPr/>
        </p:nvCxnSpPr>
        <p:spPr>
          <a:xfrm rot="5400000">
            <a:off x="2515872" y="2528267"/>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연결선: 꺾임 47"/>
          <p:cNvCxnSpPr>
            <a:endCxn id="191" idx="0"/>
          </p:cNvCxnSpPr>
          <p:nvPr/>
        </p:nvCxnSpPr>
        <p:spPr>
          <a:xfrm>
            <a:off x="3148263" y="2943148"/>
            <a:ext cx="810342" cy="21504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37146" y="5525842"/>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12483" y="4085547"/>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189" idx="3"/>
            <a:endCxn id="208" idx="0"/>
          </p:cNvCxnSpPr>
          <p:nvPr/>
        </p:nvCxnSpPr>
        <p:spPr>
          <a:xfrm>
            <a:off x="9994908" y="4241253"/>
            <a:ext cx="110888" cy="64512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782948" y="4581128"/>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28448" y="4581128"/>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10940" y="5517232"/>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28448" y="5517232"/>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091159" y="4321959"/>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3958412" y="422108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353268" y="4221088"/>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누르면 결제 오류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제휴사 채결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647412" y="387424"/>
            <a:ext cx="7608827" cy="6470576"/>
          </a:xfrm>
          <a:prstGeom prst="rect">
            <a:avLst/>
          </a:prstGeom>
        </p:spPr>
      </p:pic>
      <p:sp>
        <p:nvSpPr>
          <p:cNvPr id="18" name="화살표: 위쪽 17"/>
          <p:cNvSpPr/>
          <p:nvPr/>
        </p:nvSpPr>
        <p:spPr>
          <a:xfrm>
            <a:off x="4223792" y="501317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아래쪽 19"/>
          <p:cNvSpPr/>
          <p:nvPr/>
        </p:nvSpPr>
        <p:spPr>
          <a:xfrm>
            <a:off x="2927648"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3" name="화살표: 아래쪽 22"/>
          <p:cNvSpPr/>
          <p:nvPr/>
        </p:nvSpPr>
        <p:spPr>
          <a:xfrm>
            <a:off x="4223792"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4" name="화살표: 아래쪽 23"/>
          <p:cNvSpPr/>
          <p:nvPr/>
        </p:nvSpPr>
        <p:spPr>
          <a:xfrm>
            <a:off x="5591944" y="6021288"/>
            <a:ext cx="504056"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a:t>
                      </a:r>
                      <a:r>
                        <a:rPr kumimoji="1" lang="en-US" altLang="ko-KR" sz="850">
                          <a:solidFill>
                            <a:schemeClr val="tx1"/>
                          </a:solidFill>
                          <a:latin typeface="+mn-ea"/>
                        </a:rPr>
                        <a:t>/</a:t>
                      </a:r>
                      <a:r>
                        <a:rPr kumimoji="1" lang="ko-KR" altLang="en-US" sz="850">
                          <a:solidFill>
                            <a:schemeClr val="tx1"/>
                          </a:solidFill>
                          <a:latin typeface="+mn-ea"/>
                        </a:rPr>
                        <a:t>이전으로 넘어갈수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586254" y="476672"/>
            <a:ext cx="7597977" cy="6381328"/>
          </a:xfrm>
          <a:prstGeom prst="rect">
            <a:avLst/>
          </a:prstGeom>
        </p:spPr>
      </p:pic>
      <p:sp>
        <p:nvSpPr>
          <p:cNvPr id="16" name="화살표: 오른쪽 15"/>
          <p:cNvSpPr/>
          <p:nvPr/>
        </p:nvSpPr>
        <p:spPr>
          <a:xfrm>
            <a:off x="2351584"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오른쪽 20"/>
          <p:cNvSpPr/>
          <p:nvPr/>
        </p:nvSpPr>
        <p:spPr>
          <a:xfrm>
            <a:off x="263352" y="2924944"/>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있고 등록도 가능한 페이지 </a:t>
                      </a: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이벤트 등록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404664"/>
            <a:ext cx="8512304" cy="5661660"/>
          </a:xfrm>
          <a:prstGeom prst="rect">
            <a:avLst/>
          </a:prstGeom>
        </p:spPr>
      </p:pic>
      <p:sp>
        <p:nvSpPr>
          <p:cNvPr id="16" name="화살표: 아래쪽 15"/>
          <p:cNvSpPr/>
          <p:nvPr/>
        </p:nvSpPr>
        <p:spPr>
          <a:xfrm>
            <a:off x="551384" y="1988840"/>
            <a:ext cx="360040" cy="360040"/>
          </a:xfrm>
          <a:prstGeom prst="down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위쪽 16"/>
          <p:cNvSpPr/>
          <p:nvPr/>
        </p:nvSpPr>
        <p:spPr>
          <a:xfrm>
            <a:off x="7608168" y="5733256"/>
            <a:ext cx="432048" cy="432048"/>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전체 선택이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18707"/>
            <a:ext cx="8587740" cy="5402580"/>
          </a:xfrm>
          <a:prstGeom prst="rect">
            <a:avLst/>
          </a:prstGeom>
        </p:spPr>
      </p:pic>
      <p:sp>
        <p:nvSpPr>
          <p:cNvPr id="16" name="화살표: 위쪽 15"/>
          <p:cNvSpPr/>
          <p:nvPr/>
        </p:nvSpPr>
        <p:spPr>
          <a:xfrm>
            <a:off x="7752184" y="4869160"/>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위쪽 16"/>
          <p:cNvSpPr/>
          <p:nvPr/>
        </p:nvSpPr>
        <p:spPr>
          <a:xfrm>
            <a:off x="0" y="4725144"/>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19" name="화살표: 왼쪽 18"/>
          <p:cNvSpPr/>
          <p:nvPr/>
        </p:nvSpPr>
        <p:spPr>
          <a:xfrm>
            <a:off x="7896200" y="2780928"/>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왼쪽 19"/>
          <p:cNvSpPr/>
          <p:nvPr/>
        </p:nvSpPr>
        <p:spPr>
          <a:xfrm>
            <a:off x="7896200" y="3573016"/>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21" name="화살표: 왼쪽 20"/>
          <p:cNvSpPr/>
          <p:nvPr/>
        </p:nvSpPr>
        <p:spPr>
          <a:xfrm>
            <a:off x="7896200" y="4365104"/>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
        <p:nvSpPr>
          <p:cNvPr id="22" name="화살표: 왼쪽 21"/>
          <p:cNvSpPr/>
          <p:nvPr/>
        </p:nvSpPr>
        <p:spPr>
          <a:xfrm>
            <a:off x="7896200" y="5157192"/>
            <a:ext cx="432048"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328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뒤로가기을 누르면 뒤로가기가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188720"/>
            <a:ext cx="8544272" cy="4480560"/>
          </a:xfrm>
          <a:prstGeom prst="rect">
            <a:avLst/>
          </a:prstGeom>
        </p:spPr>
      </p:pic>
      <p:sp>
        <p:nvSpPr>
          <p:cNvPr id="12" name="화살표: 왼쪽 11"/>
          <p:cNvSpPr/>
          <p:nvPr/>
        </p:nvSpPr>
        <p:spPr>
          <a:xfrm>
            <a:off x="6456040" y="407707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6" name="화살표: 왼쪽 15"/>
          <p:cNvSpPr/>
          <p:nvPr/>
        </p:nvSpPr>
        <p:spPr>
          <a:xfrm>
            <a:off x="6456040" y="458112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en-US" altLang="ko-KR" sz="850" b="0">
                          <a:latin typeface="+mn-ea"/>
                          <a:ea typeface="+mn-ea"/>
                          <a:cs typeface="+mn-cs"/>
                        </a:rPr>
                        <a:t>.</a:t>
                      </a:r>
                      <a:r>
                        <a:rPr lang="ko-KR" altLang="en-US" sz="850" b="0">
                          <a:latin typeface="+mn-ea"/>
                          <a:ea typeface="+mn-ea"/>
                          <a:cs typeface="+mn-cs"/>
                        </a:rPr>
                        <a:t>현재 비밀번호를 입력하면 변경페에지로 이동합니다</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6" name="화살표: 왼쪽 15"/>
          <p:cNvSpPr/>
          <p:nvPr/>
        </p:nvSpPr>
        <p:spPr>
          <a:xfrm>
            <a:off x="5087888" y="386104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7" name="그림 16"/>
          <p:cNvPicPr>
            <a:picLocks noChangeAspect="1"/>
          </p:cNvPicPr>
          <p:nvPr/>
        </p:nvPicPr>
        <p:blipFill rotWithShape="1">
          <a:blip r:embed="rId2"/>
          <a:stretch>
            <a:fillRect/>
          </a:stretch>
        </p:blipFill>
        <p:spPr>
          <a:xfrm>
            <a:off x="191344" y="941039"/>
            <a:ext cx="7978140" cy="4648200"/>
          </a:xfrm>
          <a:prstGeom prst="rect">
            <a:avLst/>
          </a:prstGeom>
        </p:spPr>
      </p:pic>
      <p:sp>
        <p:nvSpPr>
          <p:cNvPr id="16" name="화살표: 왼쪽 15"/>
          <p:cNvSpPr/>
          <p:nvPr/>
        </p:nvSpPr>
        <p:spPr>
          <a:xfrm>
            <a:off x="6096000" y="393305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8" name="화살표: 왼쪽 17"/>
          <p:cNvSpPr/>
          <p:nvPr/>
        </p:nvSpPr>
        <p:spPr>
          <a:xfrm>
            <a:off x="6168008" y="26369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1207770"/>
            <a:ext cx="8472264" cy="4442459"/>
          </a:xfrm>
          <a:prstGeom prst="rect">
            <a:avLst/>
          </a:prstGeom>
        </p:spPr>
      </p:pic>
      <p:sp>
        <p:nvSpPr>
          <p:cNvPr id="16" name="화살표: 왼쪽 15"/>
          <p:cNvSpPr/>
          <p:nvPr/>
        </p:nvSpPr>
        <p:spPr>
          <a:xfrm>
            <a:off x="6384032" y="371703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384032" y="30689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6384032" y="465313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6" name="화살표: 왼쪽 15"/>
          <p:cNvSpPr/>
          <p:nvPr/>
        </p:nvSpPr>
        <p:spPr>
          <a:xfrm>
            <a:off x="6528048" y="242088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7" name="화살표: 왼쪽 16"/>
          <p:cNvSpPr/>
          <p:nvPr/>
        </p:nvSpPr>
        <p:spPr>
          <a:xfrm>
            <a:off x="6528048" y="486916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en-US" altLang="ko-KR"/>
              <a:t>ERD</a:t>
            </a:r>
            <a:r>
              <a:rPr lang="ko-KR" altLang="en-US"/>
              <a:t>  </a:t>
            </a:r>
          </a:p>
        </p:txBody>
      </p:sp>
      <p:pic>
        <p:nvPicPr>
          <p:cNvPr id="5" name="그림 4">
            <a:extLst>
              <a:ext uri="{FF2B5EF4-FFF2-40B4-BE49-F238E27FC236}">
                <a16:creationId xmlns:a16="http://schemas.microsoft.com/office/drawing/2014/main" id="{25B1685D-D3C7-412C-8BC1-4D50CA34B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136220"/>
            <a:ext cx="11425268" cy="560514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6" name="화살표: 왼쪽 15"/>
          <p:cNvSpPr/>
          <p:nvPr/>
        </p:nvSpPr>
        <p:spPr>
          <a:xfrm>
            <a:off x="6672064" y="342900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3" name="화살표: 왼쪽 12"/>
          <p:cNvSpPr/>
          <p:nvPr/>
        </p:nvSpPr>
        <p:spPr>
          <a:xfrm>
            <a:off x="5015880" y="378904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899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695400" y="944880"/>
            <a:ext cx="7322820" cy="4968239"/>
          </a:xfrm>
          <a:prstGeom prst="rect">
            <a:avLst/>
          </a:prstGeom>
        </p:spPr>
      </p:pic>
      <p:sp>
        <p:nvSpPr>
          <p:cNvPr id="13" name="화살표: 왼쪽 12"/>
          <p:cNvSpPr/>
          <p:nvPr/>
        </p:nvSpPr>
        <p:spPr>
          <a:xfrm>
            <a:off x="6600056" y="45091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endParaRPr lang="en-US" altLang="ko-KR" sz="850" b="0">
                        <a:latin typeface="+mn-ea"/>
                        <a:ea typeface="+mn-ea"/>
                        <a:cs typeface="+mn-cs"/>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1" name="그림 10"/>
          <p:cNvPicPr>
            <a:picLocks noChangeAspect="1"/>
          </p:cNvPicPr>
          <p:nvPr/>
        </p:nvPicPr>
        <p:blipFill rotWithShape="1">
          <a:blip r:embed="rId2"/>
          <a:stretch>
            <a:fillRect/>
          </a:stretch>
        </p:blipFill>
        <p:spPr>
          <a:xfrm>
            <a:off x="2833911" y="404664"/>
            <a:ext cx="3982169" cy="6453336"/>
          </a:xfrm>
          <a:prstGeom prst="rect">
            <a:avLst/>
          </a:prstGeom>
        </p:spPr>
      </p:pic>
      <p:sp>
        <p:nvSpPr>
          <p:cNvPr id="16" name="화살표: 왼쪽 15"/>
          <p:cNvSpPr/>
          <p:nvPr/>
        </p:nvSpPr>
        <p:spPr>
          <a:xfrm>
            <a:off x="4655840" y="1340768"/>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2</a:t>
            </a:r>
          </a:p>
        </p:txBody>
      </p:sp>
      <p:sp>
        <p:nvSpPr>
          <p:cNvPr id="17" name="화살표: 왼쪽 16"/>
          <p:cNvSpPr/>
          <p:nvPr/>
        </p:nvSpPr>
        <p:spPr>
          <a:xfrm>
            <a:off x="6456040" y="6309320"/>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4</a:t>
            </a:r>
          </a:p>
        </p:txBody>
      </p:sp>
      <p:sp>
        <p:nvSpPr>
          <p:cNvPr id="22" name="화살표: 왼쪽 21"/>
          <p:cNvSpPr/>
          <p:nvPr/>
        </p:nvSpPr>
        <p:spPr>
          <a:xfrm>
            <a:off x="4295800" y="404664"/>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3" name="화살표: 오른쪽 22"/>
          <p:cNvSpPr/>
          <p:nvPr/>
        </p:nvSpPr>
        <p:spPr>
          <a:xfrm>
            <a:off x="2783632" y="630932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6" name="그림 15"/>
          <p:cNvPicPr>
            <a:picLocks noChangeAspect="1"/>
          </p:cNvPicPr>
          <p:nvPr/>
        </p:nvPicPr>
        <p:blipFill rotWithShape="1">
          <a:blip r:embed="rId2"/>
          <a:stretch>
            <a:fillRect/>
          </a:stretch>
        </p:blipFill>
        <p:spPr>
          <a:xfrm>
            <a:off x="0" y="1196752"/>
            <a:ext cx="8460834" cy="5028788"/>
          </a:xfrm>
          <a:prstGeom prst="rect">
            <a:avLst/>
          </a:prstGeom>
        </p:spPr>
      </p:pic>
      <p:sp>
        <p:nvSpPr>
          <p:cNvPr id="17" name="화살표: 왼쪽 16"/>
          <p:cNvSpPr/>
          <p:nvPr/>
        </p:nvSpPr>
        <p:spPr>
          <a:xfrm>
            <a:off x="7248128" y="5373216"/>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mainEvent.jsp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0" y="468630"/>
            <a:ext cx="8472264" cy="5920740"/>
          </a:xfrm>
          <a:prstGeom prst="rect">
            <a:avLst/>
          </a:prstGeom>
        </p:spPr>
      </p:pic>
      <p:sp>
        <p:nvSpPr>
          <p:cNvPr id="17" name="화살표: 위쪽 16"/>
          <p:cNvSpPr/>
          <p:nvPr/>
        </p:nvSpPr>
        <p:spPr>
          <a:xfrm>
            <a:off x="13434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위쪽 17"/>
          <p:cNvSpPr/>
          <p:nvPr/>
        </p:nvSpPr>
        <p:spPr>
          <a:xfrm>
            <a:off x="4079776"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위쪽 18"/>
          <p:cNvSpPr/>
          <p:nvPr/>
        </p:nvSpPr>
        <p:spPr>
          <a:xfrm>
            <a:off x="6744072" y="5877272"/>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20" name="화살표: 오른쪽 19"/>
          <p:cNvSpPr/>
          <p:nvPr/>
        </p:nvSpPr>
        <p:spPr>
          <a:xfrm>
            <a:off x="2351584" y="306896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나중에 이미지 변경</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1480396" y="332656"/>
            <a:ext cx="5551708" cy="6525344"/>
          </a:xfrm>
          <a:prstGeom prst="rect">
            <a:avLst/>
          </a:prstGeom>
        </p:spPr>
      </p:pic>
      <p:sp>
        <p:nvSpPr>
          <p:cNvPr id="17" name="화살표: 오른쪽 16"/>
          <p:cNvSpPr/>
          <p:nvPr/>
        </p:nvSpPr>
        <p:spPr>
          <a:xfrm>
            <a:off x="551384" y="2636912"/>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2" name="그림 11"/>
          <p:cNvPicPr>
            <a:picLocks noChangeAspect="1"/>
          </p:cNvPicPr>
          <p:nvPr/>
        </p:nvPicPr>
        <p:blipFill rotWithShape="1">
          <a:blip r:embed="rId2"/>
          <a:stretch>
            <a:fillRect/>
          </a:stretch>
        </p:blipFill>
        <p:spPr>
          <a:xfrm>
            <a:off x="3082230" y="459432"/>
            <a:ext cx="3013769" cy="6398568"/>
          </a:xfrm>
          <a:prstGeom prst="rect">
            <a:avLst/>
          </a:prstGeom>
        </p:spPr>
      </p:pic>
      <p:sp>
        <p:nvSpPr>
          <p:cNvPr id="17" name="화살표: 오른쪽 16"/>
          <p:cNvSpPr/>
          <p:nvPr/>
        </p:nvSpPr>
        <p:spPr>
          <a:xfrm>
            <a:off x="2351584" y="3789040"/>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773430"/>
            <a:ext cx="8572500" cy="5311139"/>
          </a:xfrm>
          <a:prstGeom prst="rect">
            <a:avLst/>
          </a:prstGeom>
        </p:spPr>
      </p:pic>
      <p:sp>
        <p:nvSpPr>
          <p:cNvPr id="18" name="화살표: 위쪽 17"/>
          <p:cNvSpPr/>
          <p:nvPr/>
        </p:nvSpPr>
        <p:spPr>
          <a:xfrm>
            <a:off x="7464152" y="609329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9" name="화살표: 오른쪽 18"/>
          <p:cNvSpPr/>
          <p:nvPr/>
        </p:nvSpPr>
        <p:spPr>
          <a:xfrm>
            <a:off x="3143672" y="5373216"/>
            <a:ext cx="432048" cy="432048"/>
          </a:xfrm>
          <a:prstGeom prst="righ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767408" y="332656"/>
            <a:ext cx="6749716" cy="6525344"/>
          </a:xfrm>
          <a:prstGeom prst="rect">
            <a:avLst/>
          </a:prstGeom>
        </p:spPr>
      </p:pic>
      <p:sp>
        <p:nvSpPr>
          <p:cNvPr id="17" name="화살표: 왼쪽 16"/>
          <p:cNvSpPr/>
          <p:nvPr/>
        </p:nvSpPr>
        <p:spPr>
          <a:xfrm>
            <a:off x="6096000" y="515719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
        <p:nvSpPr>
          <p:cNvPr id="18" name="화살표: 왼쪽 17"/>
          <p:cNvSpPr/>
          <p:nvPr/>
        </p:nvSpPr>
        <p:spPr>
          <a:xfrm>
            <a:off x="4799856" y="6237312"/>
            <a:ext cx="504056" cy="432048"/>
          </a:xfrm>
          <a:prstGeom prst="left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extLst>
              <p:ext uri="{D42A27DB-BD31-4B8C-83A1-F6EECF244321}">
                <p14:modId xmlns:p14="http://schemas.microsoft.com/office/powerpoint/2010/main" val="3008728646"/>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회원가입</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&lt;checkbox&gt;</a:t>
            </a:r>
          </a:p>
          <a:p>
            <a:pPr algn="ctr">
              <a:defRPr/>
            </a:pPr>
            <a:r>
              <a:rPr lang="ko-KR" altLang="en-US" sz="900" dirty="0">
                <a:solidFill>
                  <a:schemeClr val="tx1"/>
                </a:solidFill>
              </a:rPr>
              <a:t>약관동의</a:t>
            </a:r>
            <a:endParaRPr lang="en-US" altLang="ko-KR" sz="900" dirty="0">
              <a:solidFill>
                <a:schemeClr val="tx1"/>
              </a:solidFill>
            </a:endParaRPr>
          </a:p>
        </p:txBody>
      </p:sp>
      <p:sp>
        <p:nvSpPr>
          <p:cNvPr id="77" name="직사각형 76"/>
          <p:cNvSpPr/>
          <p:nvPr/>
        </p:nvSpPr>
        <p:spPr>
          <a:xfrm>
            <a:off x="7933464" y="434196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a:extLst>
              <a:ext uri="{FF2B5EF4-FFF2-40B4-BE49-F238E27FC236}">
                <a16:creationId xmlns:a16="http://schemas.microsoft.com/office/drawing/2014/main" id="{E8979DBD-E9DA-481A-8C42-B353F93615E2}"/>
              </a:ext>
            </a:extLst>
          </p:cNvPr>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signup.jsp</a:t>
            </a:r>
            <a:endParaRPr lang="ko-KR" altLang="en-US" sz="900" dirty="0">
              <a:solidFill>
                <a:schemeClr val="tx1"/>
              </a:solidFill>
            </a:endParaRPr>
          </a:p>
        </p:txBody>
      </p:sp>
      <p:sp>
        <p:nvSpPr>
          <p:cNvPr id="66" name="순서도: 처리 65">
            <a:extLst>
              <a:ext uri="{FF2B5EF4-FFF2-40B4-BE49-F238E27FC236}">
                <a16:creationId xmlns:a16="http://schemas.microsoft.com/office/drawing/2014/main" id="{5FFED8C0-509F-45A3-B2B0-75A64C2D2FB3}"/>
              </a:ext>
            </a:extLst>
          </p:cNvPr>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확인</a:t>
            </a:r>
          </a:p>
        </p:txBody>
      </p:sp>
      <p:cxnSp>
        <p:nvCxnSpPr>
          <p:cNvPr id="70" name="직선 화살표 연결선 69">
            <a:extLst>
              <a:ext uri="{FF2B5EF4-FFF2-40B4-BE49-F238E27FC236}">
                <a16:creationId xmlns:a16="http://schemas.microsoft.com/office/drawing/2014/main" id="{170D96F2-3F67-471A-9A57-9202E977A687}"/>
              </a:ext>
            </a:extLst>
          </p:cNvPr>
          <p:cNvCxnSpPr>
            <a:cxnSpLocks/>
            <a:stCxn id="7" idx="2"/>
            <a:endCxn id="66" idx="0"/>
          </p:cNvCxnSpPr>
          <p:nvPr/>
        </p:nvCxnSpPr>
        <p:spPr>
          <a:xfrm>
            <a:off x="3439716"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F6BC707-E24C-4552-A12E-D92C9E3461F7}"/>
              </a:ext>
            </a:extLst>
          </p:cNvPr>
          <p:cNvCxnSpPr>
            <a:cxnSpLocks/>
          </p:cNvCxnSpPr>
          <p:nvPr/>
        </p:nvCxnSpPr>
        <p:spPr>
          <a:xfrm>
            <a:off x="3442634" y="35258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a:extLst>
              <a:ext uri="{FF2B5EF4-FFF2-40B4-BE49-F238E27FC236}">
                <a16:creationId xmlns:a16="http://schemas.microsoft.com/office/drawing/2014/main" id="{0A9E4E1B-E900-4FBE-92E7-976CD9AA4C5F}"/>
              </a:ext>
            </a:extLst>
          </p:cNvPr>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ID</a:t>
            </a:r>
            <a:endParaRPr lang="ko-KR" altLang="en-US" sz="900" dirty="0">
              <a:solidFill>
                <a:schemeClr val="tx1"/>
              </a:solidFill>
            </a:endParaRPr>
          </a:p>
        </p:txBody>
      </p:sp>
      <p:cxnSp>
        <p:nvCxnSpPr>
          <p:cNvPr id="83" name="직선 화살표 연결선 82">
            <a:extLst>
              <a:ext uri="{FF2B5EF4-FFF2-40B4-BE49-F238E27FC236}">
                <a16:creationId xmlns:a16="http://schemas.microsoft.com/office/drawing/2014/main" id="{0E21235C-65E8-42CC-B83B-1A6AEC1AF122}"/>
              </a:ext>
            </a:extLst>
          </p:cNvPr>
          <p:cNvCxnSpPr>
            <a:cxnSpLocks/>
          </p:cNvCxnSpPr>
          <p:nvPr/>
        </p:nvCxnSpPr>
        <p:spPr>
          <a:xfrm>
            <a:off x="3448198" y="403731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73555B0D-EB91-44BB-9277-0910A3422012}"/>
              </a:ext>
            </a:extLst>
          </p:cNvPr>
          <p:cNvCxnSpPr>
            <a:cxnSpLocks/>
          </p:cNvCxnSpPr>
          <p:nvPr/>
        </p:nvCxnSpPr>
        <p:spPr>
          <a:xfrm>
            <a:off x="3418606"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a:extLst>
              <a:ext uri="{FF2B5EF4-FFF2-40B4-BE49-F238E27FC236}">
                <a16:creationId xmlns:a16="http://schemas.microsoft.com/office/drawing/2014/main" id="{C0870D29-8993-4A19-853D-7CF2F51736E8}"/>
              </a:ext>
            </a:extLst>
          </p:cNvPr>
          <p:cNvCxnSpPr>
            <a:cxnSpLocks/>
            <a:stCxn id="97" idx="1"/>
            <a:endCxn id="74" idx="2"/>
          </p:cNvCxnSpPr>
          <p:nvPr/>
        </p:nvCxnSpPr>
        <p:spPr>
          <a:xfrm rot="10800000" flipH="1">
            <a:off x="2923358" y="3881947"/>
            <a:ext cx="90679" cy="1045120"/>
          </a:xfrm>
          <a:prstGeom prst="bentConnector3">
            <a:avLst>
              <a:gd name="adj1" fmla="val -26503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82A9D3D2-5501-4174-B5E6-13C5F3A26B8B}"/>
              </a:ext>
            </a:extLst>
          </p:cNvPr>
          <p:cNvSpPr/>
          <p:nvPr/>
        </p:nvSpPr>
        <p:spPr>
          <a:xfrm>
            <a:off x="2398276" y="43461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a:extLst>
              <a:ext uri="{FF2B5EF4-FFF2-40B4-BE49-F238E27FC236}">
                <a16:creationId xmlns:a16="http://schemas.microsoft.com/office/drawing/2014/main" id="{868C7D89-D233-4C09-8035-229C389D6568}"/>
              </a:ext>
            </a:extLst>
          </p:cNvPr>
          <p:cNvCxnSpPr>
            <a:cxnSpLocks/>
          </p:cNvCxnSpPr>
          <p:nvPr/>
        </p:nvCxnSpPr>
        <p:spPr>
          <a:xfrm>
            <a:off x="3439716" y="456160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C0675CD9-B546-4ED7-A98F-EBD871B4957F}"/>
              </a:ext>
            </a:extLst>
          </p:cNvPr>
          <p:cNvCxnSpPr>
            <a:cxnSpLocks/>
          </p:cNvCxnSpPr>
          <p:nvPr/>
        </p:nvCxnSpPr>
        <p:spPr>
          <a:xfrm>
            <a:off x="5316851" y="354620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26FB0ADD-BE0F-4C16-A1B9-2588ADE46E59}"/>
              </a:ext>
            </a:extLst>
          </p:cNvPr>
          <p:cNvSpPr/>
          <p:nvPr/>
        </p:nvSpPr>
        <p:spPr>
          <a:xfrm>
            <a:off x="3989714" y="501722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a:extLst>
              <a:ext uri="{FF2B5EF4-FFF2-40B4-BE49-F238E27FC236}">
                <a16:creationId xmlns:a16="http://schemas.microsoft.com/office/drawing/2014/main" id="{CC8B2B7D-E902-4B20-8D6D-BBBCFC9E2215}"/>
              </a:ext>
            </a:extLst>
          </p:cNvPr>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중복확인</a:t>
            </a:r>
          </a:p>
        </p:txBody>
      </p:sp>
      <p:sp>
        <p:nvSpPr>
          <p:cNvPr id="97" name="순서도: 처리 96">
            <a:extLst>
              <a:ext uri="{FF2B5EF4-FFF2-40B4-BE49-F238E27FC236}">
                <a16:creationId xmlns:a16="http://schemas.microsoft.com/office/drawing/2014/main" id="{6701212B-8D48-47C0-A332-0400C4CF63B0}"/>
              </a:ext>
            </a:extLst>
          </p:cNvPr>
          <p:cNvSpPr/>
          <p:nvPr/>
        </p:nvSpPr>
        <p:spPr>
          <a:xfrm>
            <a:off x="2923359" y="476823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UserCheckIdOkAction.java</a:t>
            </a:r>
            <a:endParaRPr lang="ko-KR" altLang="en-US" sz="900" dirty="0">
              <a:solidFill>
                <a:schemeClr val="tx1"/>
              </a:solidFill>
            </a:endParaRPr>
          </a:p>
        </p:txBody>
      </p:sp>
      <p:cxnSp>
        <p:nvCxnSpPr>
          <p:cNvPr id="98" name="연결선: 꺾임 97">
            <a:extLst>
              <a:ext uri="{FF2B5EF4-FFF2-40B4-BE49-F238E27FC236}">
                <a16:creationId xmlns:a16="http://schemas.microsoft.com/office/drawing/2014/main" id="{150303C9-E58F-48E2-95CE-6DEB23AF3B31}"/>
              </a:ext>
            </a:extLst>
          </p:cNvPr>
          <p:cNvCxnSpPr>
            <a:cxnSpLocks/>
            <a:stCxn id="97" idx="2"/>
            <a:endCxn id="101" idx="2"/>
          </p:cNvCxnSpPr>
          <p:nvPr/>
        </p:nvCxnSpPr>
        <p:spPr>
          <a:xfrm rot="5400000" flipH="1" flipV="1">
            <a:off x="2785861" y="2997257"/>
            <a:ext cx="2738209" cy="1439078"/>
          </a:xfrm>
          <a:prstGeom prst="bentConnector4">
            <a:avLst>
              <a:gd name="adj1" fmla="val -8349"/>
              <a:gd name="adj2" fmla="val 6423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a:extLst>
              <a:ext uri="{FF2B5EF4-FFF2-40B4-BE49-F238E27FC236}">
                <a16:creationId xmlns:a16="http://schemas.microsoft.com/office/drawing/2014/main" id="{3328BF6E-471A-4159-BCB8-6E2814946F57}"/>
              </a:ext>
            </a:extLst>
          </p:cNvPr>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sp>
        <p:nvSpPr>
          <p:cNvPr id="104" name="직사각형 103">
            <a:extLst>
              <a:ext uri="{FF2B5EF4-FFF2-40B4-BE49-F238E27FC236}">
                <a16:creationId xmlns:a16="http://schemas.microsoft.com/office/drawing/2014/main" id="{431431F9-1A7D-4671-AB37-7BC24A078943}"/>
              </a:ext>
            </a:extLst>
          </p:cNvPr>
          <p:cNvSpPr/>
          <p:nvPr/>
        </p:nvSpPr>
        <p:spPr>
          <a:xfrm>
            <a:off x="5874248" y="2056156"/>
            <a:ext cx="1281120" cy="6463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PW</a:t>
            </a:r>
          </a:p>
          <a:p>
            <a:pPr lvl="0">
              <a:defRPr/>
            </a:pPr>
            <a:r>
              <a:rPr lang="en-US" altLang="ko-KR" sz="900" dirty="0"/>
              <a:t>   - NAME</a:t>
            </a:r>
          </a:p>
          <a:p>
            <a:pPr lvl="0">
              <a:defRPr/>
            </a:pPr>
            <a:r>
              <a:rPr lang="en-US" altLang="ko-KR" sz="900" dirty="0"/>
              <a:t>   - EAMIL</a:t>
            </a:r>
          </a:p>
        </p:txBody>
      </p:sp>
      <p:sp>
        <p:nvSpPr>
          <p:cNvPr id="105" name="순서도: 처리 104">
            <a:extLst>
              <a:ext uri="{FF2B5EF4-FFF2-40B4-BE49-F238E27FC236}">
                <a16:creationId xmlns:a16="http://schemas.microsoft.com/office/drawing/2014/main" id="{57FCF291-D6B4-48CE-9716-2335E89F4EE1}"/>
              </a:ext>
            </a:extLst>
          </p:cNvPr>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요청</a:t>
            </a:r>
          </a:p>
        </p:txBody>
      </p:sp>
      <p:cxnSp>
        <p:nvCxnSpPr>
          <p:cNvPr id="106" name="직선 화살표 연결선 105">
            <a:extLst>
              <a:ext uri="{FF2B5EF4-FFF2-40B4-BE49-F238E27FC236}">
                <a16:creationId xmlns:a16="http://schemas.microsoft.com/office/drawing/2014/main" id="{3EF19178-9DEC-4845-AD4F-7FC513760148}"/>
              </a:ext>
            </a:extLst>
          </p:cNvPr>
          <p:cNvCxnSpPr>
            <a:cxnSpLocks/>
          </p:cNvCxnSpPr>
          <p:nvPr/>
        </p:nvCxnSpPr>
        <p:spPr>
          <a:xfrm>
            <a:off x="5284159" y="249586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처리 108">
            <a:extLst>
              <a:ext uri="{FF2B5EF4-FFF2-40B4-BE49-F238E27FC236}">
                <a16:creationId xmlns:a16="http://schemas.microsoft.com/office/drawing/2014/main" id="{ED8BD0B1-AFE5-440E-94D3-5C761CA95A41}"/>
              </a:ext>
            </a:extLst>
          </p:cNvPr>
          <p:cNvSpPr/>
          <p:nvPr/>
        </p:nvSpPr>
        <p:spPr>
          <a:xfrm>
            <a:off x="4772091"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UserCheckEamilOkAction.java</a:t>
            </a:r>
            <a:endParaRPr lang="ko-KR" altLang="en-US" sz="900" dirty="0">
              <a:solidFill>
                <a:schemeClr val="tx1"/>
              </a:solidFill>
            </a:endParaRPr>
          </a:p>
        </p:txBody>
      </p:sp>
      <p:cxnSp>
        <p:nvCxnSpPr>
          <p:cNvPr id="110" name="직선 화살표 연결선 109">
            <a:extLst>
              <a:ext uri="{FF2B5EF4-FFF2-40B4-BE49-F238E27FC236}">
                <a16:creationId xmlns:a16="http://schemas.microsoft.com/office/drawing/2014/main" id="{DA76BEF3-645D-4453-B3E4-FA487F34EFFC}"/>
              </a:ext>
            </a:extLst>
          </p:cNvPr>
          <p:cNvCxnSpPr>
            <a:cxnSpLocks/>
          </p:cNvCxnSpPr>
          <p:nvPr/>
        </p:nvCxnSpPr>
        <p:spPr>
          <a:xfrm>
            <a:off x="5287712" y="302015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a:extLst>
              <a:ext uri="{FF2B5EF4-FFF2-40B4-BE49-F238E27FC236}">
                <a16:creationId xmlns:a16="http://schemas.microsoft.com/office/drawing/2014/main" id="{E611D078-BD39-4C7F-9BBF-2942D2621EFF}"/>
              </a:ext>
            </a:extLst>
          </p:cNvPr>
          <p:cNvCxnSpPr>
            <a:cxnSpLocks/>
            <a:stCxn id="109" idx="1"/>
            <a:endCxn id="101" idx="1"/>
          </p:cNvCxnSpPr>
          <p:nvPr/>
        </p:nvCxnSpPr>
        <p:spPr>
          <a:xfrm rot="10800000" flipH="1">
            <a:off x="4772091" y="2198178"/>
            <a:ext cx="512068" cy="1187435"/>
          </a:xfrm>
          <a:prstGeom prst="bentConnector4">
            <a:avLst>
              <a:gd name="adj1" fmla="val -44643"/>
              <a:gd name="adj2" fmla="val 10561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a:extLst>
              <a:ext uri="{FF2B5EF4-FFF2-40B4-BE49-F238E27FC236}">
                <a16:creationId xmlns:a16="http://schemas.microsoft.com/office/drawing/2014/main" id="{2291F0F9-BB08-4466-9D37-28BA15DDD48B}"/>
              </a:ext>
            </a:extLst>
          </p:cNvPr>
          <p:cNvSpPr/>
          <p:nvPr/>
        </p:nvSpPr>
        <p:spPr>
          <a:xfrm>
            <a:off x="4409713" y="3442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a:extLst>
              <a:ext uri="{FF2B5EF4-FFF2-40B4-BE49-F238E27FC236}">
                <a16:creationId xmlns:a16="http://schemas.microsoft.com/office/drawing/2014/main" id="{C73EE01F-65D9-4FAA-9FB3-2F9693427C2F}"/>
              </a:ext>
            </a:extLst>
          </p:cNvPr>
          <p:cNvSpPr/>
          <p:nvPr/>
        </p:nvSpPr>
        <p:spPr>
          <a:xfrm>
            <a:off x="5338098" y="353751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a:extLst>
              <a:ext uri="{FF2B5EF4-FFF2-40B4-BE49-F238E27FC236}">
                <a16:creationId xmlns:a16="http://schemas.microsoft.com/office/drawing/2014/main" id="{7565545B-185E-4D7A-B180-F4863EA96F67}"/>
              </a:ext>
            </a:extLst>
          </p:cNvPr>
          <p:cNvCxnSpPr>
            <a:cxnSpLocks/>
          </p:cNvCxnSpPr>
          <p:nvPr/>
        </p:nvCxnSpPr>
        <p:spPr>
          <a:xfrm>
            <a:off x="5316851" y="40579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a:extLst>
              <a:ext uri="{FF2B5EF4-FFF2-40B4-BE49-F238E27FC236}">
                <a16:creationId xmlns:a16="http://schemas.microsoft.com/office/drawing/2014/main" id="{E1BBB056-A8F4-4EBF-B246-3ADA1A8E8063}"/>
              </a:ext>
            </a:extLst>
          </p:cNvPr>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EMAIL_HASH</a:t>
            </a:r>
            <a:endParaRPr lang="ko-KR" altLang="en-US" sz="900" dirty="0">
              <a:solidFill>
                <a:schemeClr val="tx1"/>
              </a:solidFill>
            </a:endParaRPr>
          </a:p>
        </p:txBody>
      </p:sp>
      <p:cxnSp>
        <p:nvCxnSpPr>
          <p:cNvPr id="121" name="직선 화살표 연결선 120">
            <a:extLst>
              <a:ext uri="{FF2B5EF4-FFF2-40B4-BE49-F238E27FC236}">
                <a16:creationId xmlns:a16="http://schemas.microsoft.com/office/drawing/2014/main" id="{4B6ED8AA-1D91-40B1-9E9D-20C7C9B4CB5F}"/>
              </a:ext>
            </a:extLst>
          </p:cNvPr>
          <p:cNvCxnSpPr>
            <a:cxnSpLocks/>
          </p:cNvCxnSpPr>
          <p:nvPr/>
        </p:nvCxnSpPr>
        <p:spPr>
          <a:xfrm>
            <a:off x="7933464" y="328229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a:extLst>
              <a:ext uri="{FF2B5EF4-FFF2-40B4-BE49-F238E27FC236}">
                <a16:creationId xmlns:a16="http://schemas.microsoft.com/office/drawing/2014/main" id="{503F0AFC-EFAA-406C-B04D-6376E1E06813}"/>
              </a:ext>
            </a:extLst>
          </p:cNvPr>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sp>
        <p:nvSpPr>
          <p:cNvPr id="124" name="순서도: 처리 123">
            <a:extLst>
              <a:ext uri="{FF2B5EF4-FFF2-40B4-BE49-F238E27FC236}">
                <a16:creationId xmlns:a16="http://schemas.microsoft.com/office/drawing/2014/main" id="{D785981B-9AEC-43B4-B713-FCDD797CAE00}"/>
              </a:ext>
            </a:extLst>
          </p:cNvPr>
          <p:cNvSpPr/>
          <p:nvPr/>
        </p:nvSpPr>
        <p:spPr>
          <a:xfrm>
            <a:off x="4739524" y="4777553"/>
            <a:ext cx="117364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UserVerifyEmailCheckAction.java</a:t>
            </a:r>
            <a:endParaRPr lang="ko-KR" altLang="en-US" sz="900" dirty="0">
              <a:solidFill>
                <a:schemeClr val="tx1"/>
              </a:solidFill>
            </a:endParaRPr>
          </a:p>
        </p:txBody>
      </p:sp>
      <p:cxnSp>
        <p:nvCxnSpPr>
          <p:cNvPr id="125" name="직선 화살표 연결선 124">
            <a:extLst>
              <a:ext uri="{FF2B5EF4-FFF2-40B4-BE49-F238E27FC236}">
                <a16:creationId xmlns:a16="http://schemas.microsoft.com/office/drawing/2014/main" id="{12E301E0-A900-4B2C-A0F4-2E464F7AF563}"/>
              </a:ext>
            </a:extLst>
          </p:cNvPr>
          <p:cNvCxnSpPr>
            <a:cxnSpLocks/>
          </p:cNvCxnSpPr>
          <p:nvPr/>
        </p:nvCxnSpPr>
        <p:spPr>
          <a:xfrm>
            <a:off x="5338098" y="457983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a:extLst>
              <a:ext uri="{FF2B5EF4-FFF2-40B4-BE49-F238E27FC236}">
                <a16:creationId xmlns:a16="http://schemas.microsoft.com/office/drawing/2014/main" id="{708A5D48-0AEA-49C9-86F8-938D2C682C0A}"/>
              </a:ext>
            </a:extLst>
          </p:cNvPr>
          <p:cNvCxnSpPr>
            <a:cxnSpLocks/>
            <a:stCxn id="124" idx="3"/>
            <a:endCxn id="120" idx="5"/>
          </p:cNvCxnSpPr>
          <p:nvPr/>
        </p:nvCxnSpPr>
        <p:spPr>
          <a:xfrm flipH="1" flipV="1">
            <a:off x="5859789" y="3908465"/>
            <a:ext cx="53376" cy="1018602"/>
          </a:xfrm>
          <a:prstGeom prst="bentConnector3">
            <a:avLst>
              <a:gd name="adj1" fmla="val -544359"/>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a:extLst>
              <a:ext uri="{FF2B5EF4-FFF2-40B4-BE49-F238E27FC236}">
                <a16:creationId xmlns:a16="http://schemas.microsoft.com/office/drawing/2014/main" id="{A1185AFC-0876-4613-9DCD-7CAC44D46493}"/>
              </a:ext>
            </a:extLst>
          </p:cNvPr>
          <p:cNvSpPr/>
          <p:nvPr/>
        </p:nvSpPr>
        <p:spPr>
          <a:xfrm>
            <a:off x="5907460" y="4540831"/>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238E4B6C-EF1E-421B-A5C3-D77270F2E55E}"/>
              </a:ext>
            </a:extLst>
          </p:cNvPr>
          <p:cNvSpPr/>
          <p:nvPr/>
        </p:nvSpPr>
        <p:spPr>
          <a:xfrm>
            <a:off x="5779697" y="537509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4" name="순서도: 처리 133">
            <a:extLst>
              <a:ext uri="{FF2B5EF4-FFF2-40B4-BE49-F238E27FC236}">
                <a16:creationId xmlns:a16="http://schemas.microsoft.com/office/drawing/2014/main" id="{2205A862-6A5F-4159-B4CB-9E51F8BF0090}"/>
              </a:ext>
            </a:extLst>
          </p:cNvPr>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검색</a:t>
            </a:r>
          </a:p>
        </p:txBody>
      </p:sp>
      <p:sp>
        <p:nvSpPr>
          <p:cNvPr id="136" name="순서도: 데이터 135">
            <a:extLst>
              <a:ext uri="{FF2B5EF4-FFF2-40B4-BE49-F238E27FC236}">
                <a16:creationId xmlns:a16="http://schemas.microsoft.com/office/drawing/2014/main" id="{46631A65-53F7-4835-ABE5-792EBB970447}"/>
              </a:ext>
            </a:extLst>
          </p:cNvPr>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a:p>
            <a:pPr algn="ctr"/>
            <a:r>
              <a:rPr lang="en-US" altLang="ko-KR" sz="900" dirty="0">
                <a:solidFill>
                  <a:schemeClr val="tx1"/>
                </a:solidFill>
              </a:rPr>
              <a:t>ADDRESS_DETAIL</a:t>
            </a:r>
          </a:p>
        </p:txBody>
      </p:sp>
      <p:cxnSp>
        <p:nvCxnSpPr>
          <p:cNvPr id="141" name="연결선: 꺾임 140">
            <a:extLst>
              <a:ext uri="{FF2B5EF4-FFF2-40B4-BE49-F238E27FC236}">
                <a16:creationId xmlns:a16="http://schemas.microsoft.com/office/drawing/2014/main" id="{22A00674-8824-427E-8267-A6C2E35F0718}"/>
              </a:ext>
            </a:extLst>
          </p:cNvPr>
          <p:cNvCxnSpPr>
            <a:cxnSpLocks/>
            <a:stCxn id="124" idx="2"/>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A187BEE-EC70-48B1-B031-61FF41230082}"/>
              </a:ext>
            </a:extLst>
          </p:cNvPr>
          <p:cNvCxnSpPr>
            <a:cxnSpLocks/>
          </p:cNvCxnSpPr>
          <p:nvPr/>
        </p:nvCxnSpPr>
        <p:spPr>
          <a:xfrm>
            <a:off x="7905993" y="275800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45" name="순서도: 처리 144">
            <a:extLst>
              <a:ext uri="{FF2B5EF4-FFF2-40B4-BE49-F238E27FC236}">
                <a16:creationId xmlns:a16="http://schemas.microsoft.com/office/drawing/2014/main" id="{5C3B79F8-BA98-4404-9A33-6E088B797603}"/>
              </a:ext>
            </a:extLst>
          </p:cNvPr>
          <p:cNvSpPr/>
          <p:nvPr/>
        </p:nvSpPr>
        <p:spPr>
          <a:xfrm>
            <a:off x="7329136" y="4026391"/>
            <a:ext cx="1210361" cy="2990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p>
        </p:txBody>
      </p:sp>
      <p:sp>
        <p:nvSpPr>
          <p:cNvPr id="146" name="순서도: 처리 145">
            <a:extLst>
              <a:ext uri="{FF2B5EF4-FFF2-40B4-BE49-F238E27FC236}">
                <a16:creationId xmlns:a16="http://schemas.microsoft.com/office/drawing/2014/main" id="{3D88797C-EFB2-44A4-B108-6EC290FBC53C}"/>
              </a:ext>
            </a:extLst>
          </p:cNvPr>
          <p:cNvSpPr/>
          <p:nvPr/>
        </p:nvSpPr>
        <p:spPr>
          <a:xfrm>
            <a:off x="7422249" y="350940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formSubmit</a:t>
            </a:r>
            <a:r>
              <a:rPr lang="en-US" altLang="ko-KR" sz="900" dirty="0">
                <a:solidFill>
                  <a:schemeClr val="tx1"/>
                </a:solidFill>
              </a:rPr>
              <a:t>()</a:t>
            </a:r>
            <a:endParaRPr lang="ko-KR" altLang="en-US" sz="900" dirty="0">
              <a:solidFill>
                <a:schemeClr val="tx1"/>
              </a:solidFill>
            </a:endParaRPr>
          </a:p>
        </p:txBody>
      </p:sp>
      <p:cxnSp>
        <p:nvCxnSpPr>
          <p:cNvPr id="147" name="직선 화살표 연결선 146">
            <a:extLst>
              <a:ext uri="{FF2B5EF4-FFF2-40B4-BE49-F238E27FC236}">
                <a16:creationId xmlns:a16="http://schemas.microsoft.com/office/drawing/2014/main" id="{44BCE9AC-8946-4C91-A9AD-12E9BB6E1C0B}"/>
              </a:ext>
            </a:extLst>
          </p:cNvPr>
          <p:cNvCxnSpPr>
            <a:cxnSpLocks/>
          </p:cNvCxnSpPr>
          <p:nvPr/>
        </p:nvCxnSpPr>
        <p:spPr>
          <a:xfrm>
            <a:off x="8539497" y="3649459"/>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09891FE8-1E3C-4531-908C-599CC63F5D54}"/>
              </a:ext>
            </a:extLst>
          </p:cNvPr>
          <p:cNvCxnSpPr>
            <a:cxnSpLocks/>
          </p:cNvCxnSpPr>
          <p:nvPr/>
        </p:nvCxnSpPr>
        <p:spPr>
          <a:xfrm>
            <a:off x="7943935" y="382054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10;&#10;자동 생성된 설명">
            <a:extLst>
              <a:ext uri="{FF2B5EF4-FFF2-40B4-BE49-F238E27FC236}">
                <a16:creationId xmlns:a16="http://schemas.microsoft.com/office/drawing/2014/main" id="{BEAB779A-C11D-4F0C-B369-4F3D0FDA0C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4622" y="3334357"/>
            <a:ext cx="611352" cy="611352"/>
          </a:xfrm>
          <a:prstGeom prst="rect">
            <a:avLst/>
          </a:prstGeom>
        </p:spPr>
      </p:pic>
      <p:sp>
        <p:nvSpPr>
          <p:cNvPr id="154" name="직사각형 153">
            <a:extLst>
              <a:ext uri="{FF2B5EF4-FFF2-40B4-BE49-F238E27FC236}">
                <a16:creationId xmlns:a16="http://schemas.microsoft.com/office/drawing/2014/main" id="{AC285EED-D577-42EC-9685-873888F00F06}"/>
              </a:ext>
            </a:extLst>
          </p:cNvPr>
          <p:cNvSpPr/>
          <p:nvPr/>
        </p:nvSpPr>
        <p:spPr>
          <a:xfrm>
            <a:off x="8838814" y="2690336"/>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cxnSp>
        <p:nvCxnSpPr>
          <p:cNvPr id="156" name="직선 화살표 연결선 155">
            <a:extLst>
              <a:ext uri="{FF2B5EF4-FFF2-40B4-BE49-F238E27FC236}">
                <a16:creationId xmlns:a16="http://schemas.microsoft.com/office/drawing/2014/main" id="{1FAECA26-5FE2-4EFA-B473-20A980680DFE}"/>
              </a:ext>
            </a:extLst>
          </p:cNvPr>
          <p:cNvCxnSpPr>
            <a:cxnSpLocks/>
          </p:cNvCxnSpPr>
          <p:nvPr/>
        </p:nvCxnSpPr>
        <p:spPr>
          <a:xfrm>
            <a:off x="7943935" y="433669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문서 156">
            <a:extLst>
              <a:ext uri="{FF2B5EF4-FFF2-40B4-BE49-F238E27FC236}">
                <a16:creationId xmlns:a16="http://schemas.microsoft.com/office/drawing/2014/main" id="{889B7F7B-850D-4C61-BF15-100A24FE6052}"/>
              </a:ext>
            </a:extLst>
          </p:cNvPr>
          <p:cNvSpPr/>
          <p:nvPr/>
        </p:nvSpPr>
        <p:spPr>
          <a:xfrm>
            <a:off x="7460560" y="454083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166" name="직사각형 165">
            <a:extLst>
              <a:ext uri="{FF2B5EF4-FFF2-40B4-BE49-F238E27FC236}">
                <a16:creationId xmlns:a16="http://schemas.microsoft.com/office/drawing/2014/main" id="{00CAF915-7E51-4E98-B7DA-DF1CE36B1552}"/>
              </a:ext>
            </a:extLst>
          </p:cNvPr>
          <p:cNvSpPr/>
          <p:nvPr/>
        </p:nvSpPr>
        <p:spPr>
          <a:xfrm>
            <a:off x="6897844" y="4200601"/>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6" name="연결선: 꺾임 185">
            <a:extLst>
              <a:ext uri="{FF2B5EF4-FFF2-40B4-BE49-F238E27FC236}">
                <a16:creationId xmlns:a16="http://schemas.microsoft.com/office/drawing/2014/main" id="{22DBA570-DBB6-40A5-A35D-A29C78259867}"/>
              </a:ext>
            </a:extLst>
          </p:cNvPr>
          <p:cNvCxnSpPr>
            <a:cxnSpLocks/>
            <a:stCxn id="145" idx="1"/>
            <a:endCxn id="101" idx="5"/>
          </p:cNvCxnSpPr>
          <p:nvPr/>
        </p:nvCxnSpPr>
        <p:spPr>
          <a:xfrm rot="10800000">
            <a:off x="5693814" y="2347691"/>
            <a:ext cx="1635323" cy="1828214"/>
          </a:xfrm>
          <a:prstGeom prst="bentConnector3">
            <a:avLst>
              <a:gd name="adj1" fmla="val 77958"/>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3" name="그림 12"/>
          <p:cNvPicPr>
            <a:picLocks noChangeAspect="1"/>
          </p:cNvPicPr>
          <p:nvPr/>
        </p:nvPicPr>
        <p:blipFill rotWithShape="1">
          <a:blip r:embed="rId2"/>
          <a:stretch>
            <a:fillRect/>
          </a:stretch>
        </p:blipFill>
        <p:spPr>
          <a:xfrm>
            <a:off x="0" y="404664"/>
            <a:ext cx="8511540" cy="6453336"/>
          </a:xfrm>
          <a:prstGeom prst="rect">
            <a:avLst/>
          </a:prstGeom>
        </p:spPr>
      </p:pic>
      <p:sp>
        <p:nvSpPr>
          <p:cNvPr id="16" name="화살표: 위쪽 15"/>
          <p:cNvSpPr/>
          <p:nvPr/>
        </p:nvSpPr>
        <p:spPr>
          <a:xfrm>
            <a:off x="7680176" y="573325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 및 비밀번호를 찾을 수 있는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en-US" altLang="ko-KR" sz="850">
                          <a:solidFill>
                            <a:schemeClr val="tx1"/>
                          </a:solidFill>
                          <a:latin typeface="+mn-ea"/>
                        </a:rPr>
                        <a:t>Login</a:t>
                      </a:r>
                      <a:r>
                        <a:rPr kumimoji="1" lang="ko-KR" altLang="en-US" sz="850">
                          <a:solidFill>
                            <a:schemeClr val="tx1"/>
                          </a:solidFill>
                          <a:latin typeface="+mn-ea"/>
                        </a:rPr>
                        <a:t>을 누르면 로그인이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이메일과 비밀번호 입력이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84113" cy="230832"/>
          </a:xfrm>
          <a:prstGeom prst="rect">
            <a:avLst/>
          </a:prstGeom>
          <a:noFill/>
        </p:spPr>
        <p:txBody>
          <a:bodyPr wrap="none">
            <a:spAutoFit/>
          </a:bodyPr>
          <a:lstStyle/>
          <a:p>
            <a:pPr lvl="0">
              <a:defRPr/>
            </a:pPr>
            <a:r>
              <a:rPr lang="en-US" altLang="ko-KR" sz="900"/>
              <a:t>8</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18" name="화살표: 위쪽 17"/>
          <p:cNvSpPr/>
          <p:nvPr/>
        </p:nvSpPr>
        <p:spPr>
          <a:xfrm>
            <a:off x="4007768" y="4653136"/>
            <a:ext cx="360040" cy="360040"/>
          </a:xfrm>
          <a:prstGeom prst="upArrow">
            <a:avLst>
              <a:gd name="adj1" fmla="val 50000"/>
              <a:gd name="adj2" fmla="val 50000"/>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altLang="ko-K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로그인 </a:t>
            </a:r>
            <a:r>
              <a:rPr lang="en-US" altLang="ko-KR" dirty="0"/>
              <a:t>/ </a:t>
            </a:r>
            <a:r>
              <a:rPr lang="ko-KR" altLang="en-US" dirty="0"/>
              <a:t>로그아웃</a:t>
            </a:r>
          </a:p>
        </p:txBody>
      </p:sp>
      <p:graphicFrame>
        <p:nvGraphicFramePr>
          <p:cNvPr id="3" name="표 2"/>
          <p:cNvGraphicFramePr>
            <a:graphicFrameLocks noGrp="1"/>
          </p:cNvGraphicFramePr>
          <p:nvPr>
            <p:extLst>
              <p:ext uri="{D42A27DB-BD31-4B8C-83A1-F6EECF244321}">
                <p14:modId xmlns:p14="http://schemas.microsoft.com/office/powerpoint/2010/main" val="900663864"/>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a:solidFill>
                            <a:schemeClr val="tx1"/>
                          </a:solidFill>
                        </a:rPr>
                        <a:t>Login / logout</a:t>
                      </a: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 </a:t>
                      </a: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login.jsp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로그인</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771115" y="295457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774033" y="34602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69" name="직선 화살표 연결선 68">
            <a:extLst>
              <a:ext uri="{FF2B5EF4-FFF2-40B4-BE49-F238E27FC236}">
                <a16:creationId xmlns:a16="http://schemas.microsoft.com/office/drawing/2014/main" id="{9E6639CA-6D08-4EA9-A16D-E4AA72EF259D}"/>
              </a:ext>
            </a:extLst>
          </p:cNvPr>
          <p:cNvCxnSpPr>
            <a:cxnSpLocks/>
          </p:cNvCxnSpPr>
          <p:nvPr/>
        </p:nvCxnSpPr>
        <p:spPr>
          <a:xfrm>
            <a:off x="4750005" y="243028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792547" y="398997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250011" y="3675014"/>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submit()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243023" y="4207564"/>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UserLoginOKAction.java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243023" y="2786427"/>
            <a:ext cx="102414" cy="1579971"/>
          </a:xfrm>
          <a:prstGeom prst="bentConnector3">
            <a:avLst>
              <a:gd name="adj1" fmla="val -731720"/>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694535" y="4427329"/>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8183" y="3507961"/>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611962" y="3996532"/>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800921" y="453077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a:extLst>
              <a:ext uri="{FF2B5EF4-FFF2-40B4-BE49-F238E27FC236}">
                <a16:creationId xmlns:a16="http://schemas.microsoft.com/office/drawing/2014/main" id="{3AAF3233-40E4-4285-B54F-A4912B25C07E}"/>
              </a:ext>
            </a:extLst>
          </p:cNvPr>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386654" y="3763761"/>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381196" y="3889297"/>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1A35A66-0504-4004-88A7-BB49C710A0BA}"/>
              </a:ext>
            </a:extLst>
          </p:cNvPr>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Session_id</a:t>
            </a:r>
            <a:r>
              <a:rPr lang="en-US" altLang="ko-KR" sz="900" dirty="0">
                <a:solidFill>
                  <a:schemeClr val="tx1"/>
                </a:solidFill>
              </a:rPr>
              <a:t> = </a:t>
            </a:r>
            <a:r>
              <a:rPr lang="en-US" altLang="ko-KR" sz="900" dirty="0" err="1">
                <a:solidFill>
                  <a:schemeClr val="tx1"/>
                </a:solidFill>
              </a:rPr>
              <a:t>user_Id</a:t>
            </a:r>
            <a:endParaRPr lang="ko-KR" altLang="en-US" sz="900" dirty="0">
              <a:solidFill>
                <a:schemeClr val="tx1"/>
              </a:solidFill>
            </a:endParaRPr>
          </a:p>
        </p:txBody>
      </p:sp>
      <p:cxnSp>
        <p:nvCxnSpPr>
          <p:cNvPr id="134" name="직선 화살표 연결선 133">
            <a:extLst>
              <a:ext uri="{FF2B5EF4-FFF2-40B4-BE49-F238E27FC236}">
                <a16:creationId xmlns:a16="http://schemas.microsoft.com/office/drawing/2014/main" id="{136FE3E6-DA5B-47E8-B3B9-7A5C9C9D2CFB}"/>
              </a:ext>
            </a:extLst>
          </p:cNvPr>
          <p:cNvCxnSpPr>
            <a:cxnSpLocks/>
          </p:cNvCxnSpPr>
          <p:nvPr/>
        </p:nvCxnSpPr>
        <p:spPr>
          <a:xfrm>
            <a:off x="4792547" y="508244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문서 135">
            <a:extLst>
              <a:ext uri="{FF2B5EF4-FFF2-40B4-BE49-F238E27FC236}">
                <a16:creationId xmlns:a16="http://schemas.microsoft.com/office/drawing/2014/main" id="{6447937E-C119-458B-9A75-6FB49123BA4C}"/>
              </a:ext>
            </a:extLst>
          </p:cNvPr>
          <p:cNvSpPr/>
          <p:nvPr/>
        </p:nvSpPr>
        <p:spPr>
          <a:xfrm>
            <a:off x="732568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header</a:t>
            </a:r>
            <a:endParaRPr lang="ko-KR" altLang="en-US" sz="900" dirty="0">
              <a:solidFill>
                <a:schemeClr val="tx1"/>
              </a:solidFill>
            </a:endParaRPr>
          </a:p>
        </p:txBody>
      </p:sp>
      <p:sp>
        <p:nvSpPr>
          <p:cNvPr id="137" name="순서도: 문서 136">
            <a:extLst>
              <a:ext uri="{FF2B5EF4-FFF2-40B4-BE49-F238E27FC236}">
                <a16:creationId xmlns:a16="http://schemas.microsoft.com/office/drawing/2014/main" id="{6B7F9AA7-D918-406C-965A-57DD8AA10159}"/>
              </a:ext>
            </a:extLst>
          </p:cNvPr>
          <p:cNvSpPr/>
          <p:nvPr/>
        </p:nvSpPr>
        <p:spPr>
          <a:xfrm>
            <a:off x="9485925" y="238865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sideBar</a:t>
            </a:r>
            <a:endParaRPr lang="ko-KR" altLang="en-US" sz="900" dirty="0">
              <a:solidFill>
                <a:schemeClr val="tx1"/>
              </a:solidFill>
            </a:endParaRPr>
          </a:p>
        </p:txBody>
      </p:sp>
      <p:sp>
        <p:nvSpPr>
          <p:cNvPr id="140" name="순서도: 처리 139">
            <a:extLst>
              <a:ext uri="{FF2B5EF4-FFF2-40B4-BE49-F238E27FC236}">
                <a16:creationId xmlns:a16="http://schemas.microsoft.com/office/drawing/2014/main" id="{6FF98152-C9A8-40A9-BBFB-A51B6E01C95D}"/>
              </a:ext>
            </a:extLst>
          </p:cNvPr>
          <p:cNvSpPr/>
          <p:nvPr/>
        </p:nvSpPr>
        <p:spPr>
          <a:xfrm>
            <a:off x="8389781" y="286619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로그아웃</a:t>
            </a:r>
          </a:p>
        </p:txBody>
      </p:sp>
      <p:sp>
        <p:nvSpPr>
          <p:cNvPr id="141" name="순서도: 처리 140">
            <a:extLst>
              <a:ext uri="{FF2B5EF4-FFF2-40B4-BE49-F238E27FC236}">
                <a16:creationId xmlns:a16="http://schemas.microsoft.com/office/drawing/2014/main" id="{A7FB355E-8F33-4B22-9E0C-CE211AA51DAA}"/>
              </a:ext>
            </a:extLst>
          </p:cNvPr>
          <p:cNvSpPr/>
          <p:nvPr/>
        </p:nvSpPr>
        <p:spPr>
          <a:xfrm>
            <a:off x="8333797" y="3390616"/>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UserLogoutAction.java</a:t>
            </a:r>
            <a:endParaRPr lang="ko-KR" altLang="en-US" sz="900" dirty="0">
              <a:solidFill>
                <a:schemeClr val="tx1"/>
              </a:solidFill>
            </a:endParaRPr>
          </a:p>
        </p:txBody>
      </p:sp>
      <p:sp>
        <p:nvSpPr>
          <p:cNvPr id="142" name="순서도: 처리 141">
            <a:extLst>
              <a:ext uri="{FF2B5EF4-FFF2-40B4-BE49-F238E27FC236}">
                <a16:creationId xmlns:a16="http://schemas.microsoft.com/office/drawing/2014/main" id="{FF7C12A3-9879-44C6-915A-A8190F59EFC8}"/>
              </a:ext>
            </a:extLst>
          </p:cNvPr>
          <p:cNvSpPr/>
          <p:nvPr/>
        </p:nvSpPr>
        <p:spPr>
          <a:xfrm>
            <a:off x="8333796" y="3913867"/>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Session.invalidate</a:t>
            </a:r>
            <a:r>
              <a:rPr lang="en-US" altLang="ko-KR" sz="900" dirty="0">
                <a:solidFill>
                  <a:schemeClr val="tx1"/>
                </a:solidFill>
              </a:rPr>
              <a:t>()</a:t>
            </a:r>
            <a:endParaRPr lang="ko-KR" altLang="en-US" sz="900" dirty="0">
              <a:solidFill>
                <a:schemeClr val="tx1"/>
              </a:solidFill>
            </a:endParaRPr>
          </a:p>
        </p:txBody>
      </p:sp>
      <p:sp>
        <p:nvSpPr>
          <p:cNvPr id="144" name="순서도: 문서 143">
            <a:extLst>
              <a:ext uri="{FF2B5EF4-FFF2-40B4-BE49-F238E27FC236}">
                <a16:creationId xmlns:a16="http://schemas.microsoft.com/office/drawing/2014/main" id="{9D8249E7-FA12-4B62-B739-4BF574EEAB75}"/>
              </a:ext>
            </a:extLst>
          </p:cNvPr>
          <p:cNvSpPr/>
          <p:nvPr/>
        </p:nvSpPr>
        <p:spPr>
          <a:xfrm>
            <a:off x="8405803" y="445679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145" name="연결선: 꺾임 144">
            <a:extLst>
              <a:ext uri="{FF2B5EF4-FFF2-40B4-BE49-F238E27FC236}">
                <a16:creationId xmlns:a16="http://schemas.microsoft.com/office/drawing/2014/main" id="{70405E93-9E4C-437C-97BF-B224D3017BDC}"/>
              </a:ext>
            </a:extLst>
          </p:cNvPr>
          <p:cNvCxnSpPr>
            <a:cxnSpLocks/>
            <a:stCxn id="136" idx="2"/>
            <a:endCxn id="140" idx="1"/>
          </p:cNvCxnSpPr>
          <p:nvPr/>
        </p:nvCxnSpPr>
        <p:spPr>
          <a:xfrm rot="16200000" flipH="1">
            <a:off x="7939907" y="2575149"/>
            <a:ext cx="339709" cy="56004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6" name="연결선: 꺾임 145">
            <a:extLst>
              <a:ext uri="{FF2B5EF4-FFF2-40B4-BE49-F238E27FC236}">
                <a16:creationId xmlns:a16="http://schemas.microsoft.com/office/drawing/2014/main" id="{45EC6667-5DBD-4A81-9B0F-4B067FBF2BCD}"/>
              </a:ext>
            </a:extLst>
          </p:cNvPr>
          <p:cNvCxnSpPr>
            <a:cxnSpLocks/>
            <a:stCxn id="137" idx="2"/>
            <a:endCxn id="140" idx="3"/>
          </p:cNvCxnSpPr>
          <p:nvPr/>
        </p:nvCxnSpPr>
        <p:spPr>
          <a:xfrm rot="5400000">
            <a:off x="9532095" y="2567137"/>
            <a:ext cx="339709" cy="576064"/>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9AAEC179-626F-4DC5-BF41-FC9A9C547D96}"/>
              </a:ext>
            </a:extLst>
          </p:cNvPr>
          <p:cNvCxnSpPr>
            <a:cxnSpLocks/>
          </p:cNvCxnSpPr>
          <p:nvPr/>
        </p:nvCxnSpPr>
        <p:spPr>
          <a:xfrm>
            <a:off x="8901849" y="318385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7134B510-8938-45C7-9059-B62F35543D17}"/>
              </a:ext>
            </a:extLst>
          </p:cNvPr>
          <p:cNvCxnSpPr>
            <a:cxnSpLocks/>
          </p:cNvCxnSpPr>
          <p:nvPr/>
        </p:nvCxnSpPr>
        <p:spPr>
          <a:xfrm>
            <a:off x="8917873" y="4231533"/>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AEE584F8-17F6-4F3D-BADA-408C3792B68B}"/>
              </a:ext>
            </a:extLst>
          </p:cNvPr>
          <p:cNvCxnSpPr>
            <a:cxnSpLocks/>
          </p:cNvCxnSpPr>
          <p:nvPr/>
        </p:nvCxnSpPr>
        <p:spPr>
          <a:xfrm>
            <a:off x="8917873" y="3708282"/>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ACC230AD-89E7-0E40-ABCD-44D5E2BA6671}"/>
              </a:ext>
            </a:extLst>
          </p:cNvPr>
          <p:cNvGrpSpPr/>
          <p:nvPr/>
        </p:nvGrpSpPr>
        <p:grpSpPr>
          <a:xfrm>
            <a:off x="2546175" y="3142881"/>
            <a:ext cx="1485575" cy="853651"/>
            <a:chOff x="2546175" y="3142881"/>
            <a:chExt cx="1485575" cy="853651"/>
          </a:xfrm>
        </p:grpSpPr>
        <p:sp>
          <p:nvSpPr>
            <p:cNvPr id="38" name="순서도: 처리 37">
              <a:extLst>
                <a:ext uri="{FF2B5EF4-FFF2-40B4-BE49-F238E27FC236}">
                  <a16:creationId xmlns:a16="http://schemas.microsoft.com/office/drawing/2014/main" id="{75FC039A-EEF1-4CD1-85EE-DFBB335E041B}"/>
                </a:ext>
              </a:extLst>
            </p:cNvPr>
            <p:cNvSpPr/>
            <p:nvPr/>
          </p:nvSpPr>
          <p:spPr>
            <a:xfrm>
              <a:off x="2546175" y="3142881"/>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로그인에 실패하셨습니다</a:t>
              </a:r>
              <a:r>
                <a:rPr lang="en-US" altLang="ko-KR" sz="900" dirty="0">
                  <a:solidFill>
                    <a:schemeClr val="tx1"/>
                  </a:solidFill>
                </a:rPr>
                <a:t>. ID</a:t>
              </a:r>
              <a:r>
                <a:rPr lang="ko-KR" altLang="en-US" sz="900" dirty="0">
                  <a:solidFill>
                    <a:schemeClr val="tx1"/>
                  </a:solidFill>
                </a:rPr>
                <a:t>와 </a:t>
              </a:r>
              <a:r>
                <a:rPr lang="en-US" altLang="ko-KR" sz="900" dirty="0">
                  <a:solidFill>
                    <a:schemeClr val="tx1"/>
                  </a:solidFill>
                </a:rPr>
                <a:t>PW</a:t>
              </a:r>
              <a:r>
                <a:rPr lang="ko-KR" altLang="en-US" sz="900" dirty="0">
                  <a:solidFill>
                    <a:schemeClr val="tx1"/>
                  </a:solidFill>
                </a:rPr>
                <a:t>를 다시 확인해주세요</a:t>
              </a:r>
              <a:r>
                <a:rPr lang="en-US" altLang="ko-KR" sz="900" dirty="0">
                  <a:solidFill>
                    <a:schemeClr val="tx1"/>
                  </a:solidFill>
                </a:rPr>
                <a:t>.</a:t>
              </a: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grpSp>
      <p:sp>
        <p:nvSpPr>
          <p:cNvPr id="41" name="직사각형 40">
            <a:extLst>
              <a:ext uri="{FF2B5EF4-FFF2-40B4-BE49-F238E27FC236}">
                <a16:creationId xmlns:a16="http://schemas.microsoft.com/office/drawing/2014/main" id="{A93BF329-F177-46E4-AA90-D9873FF5C61C}"/>
              </a:ext>
            </a:extLst>
          </p:cNvPr>
          <p:cNvSpPr/>
          <p:nvPr/>
        </p:nvSpPr>
        <p:spPr>
          <a:xfrm>
            <a:off x="9891137" y="3057697"/>
            <a:ext cx="2186185" cy="1200329"/>
          </a:xfrm>
          <a:prstGeom prst="rect">
            <a:avLst/>
          </a:prstGeom>
        </p:spPr>
        <p:txBody>
          <a:bodyPr wrap="square">
            <a:spAutoFit/>
          </a:bodyPr>
          <a:lstStyle/>
          <a:p>
            <a:pPr lvl="0">
              <a:defRPr/>
            </a:pPr>
            <a:r>
              <a:rPr lang="ko-KR" altLang="en-US" sz="900" dirty="0"/>
              <a:t>사이드바 </a:t>
            </a:r>
            <a:endParaRPr lang="en-US" altLang="ko-KR" sz="900" dirty="0"/>
          </a:p>
          <a:p>
            <a:pPr lvl="0">
              <a:defRPr/>
            </a:pPr>
            <a:r>
              <a:rPr lang="en-US" altLang="ko-KR" sz="900" dirty="0"/>
              <a:t>- </a:t>
            </a:r>
            <a:r>
              <a:rPr lang="ko-KR" altLang="en-US" sz="900" dirty="0"/>
              <a:t>내 포인트</a:t>
            </a:r>
            <a:endParaRPr lang="en-US" altLang="ko-KR" sz="900" dirty="0"/>
          </a:p>
          <a:p>
            <a:pPr lvl="0">
              <a:defRPr/>
            </a:pPr>
            <a:r>
              <a:rPr lang="en-US" altLang="ko-KR" sz="900" dirty="0"/>
              <a:t>- </a:t>
            </a:r>
            <a:r>
              <a:rPr lang="ko-KR" altLang="en-US" sz="900" dirty="0"/>
              <a:t>메인 </a:t>
            </a:r>
            <a:endParaRPr lang="en-US" altLang="ko-KR" sz="900" dirty="0"/>
          </a:p>
          <a:p>
            <a:pPr lvl="0">
              <a:defRPr/>
            </a:pPr>
            <a:r>
              <a:rPr lang="en-US" altLang="ko-KR" sz="900" dirty="0"/>
              <a:t>- </a:t>
            </a:r>
            <a:r>
              <a:rPr lang="ko-KR" altLang="en-US" sz="900" dirty="0"/>
              <a:t>로그아웃 </a:t>
            </a:r>
            <a:endParaRPr lang="en-US" altLang="ko-KR" sz="900" dirty="0"/>
          </a:p>
          <a:p>
            <a:pPr lvl="0">
              <a:defRPr/>
            </a:pPr>
            <a:r>
              <a:rPr lang="en-US" altLang="ko-KR" sz="900" dirty="0"/>
              <a:t>- </a:t>
            </a:r>
            <a:r>
              <a:rPr lang="ko-KR" altLang="en-US" sz="900" dirty="0"/>
              <a:t>마이페이지</a:t>
            </a:r>
          </a:p>
          <a:p>
            <a:pPr lvl="0">
              <a:defRPr/>
            </a:pPr>
            <a:r>
              <a:rPr lang="en-US" altLang="ko-KR" sz="900" dirty="0"/>
              <a:t>- </a:t>
            </a:r>
            <a:r>
              <a:rPr lang="ko-KR" altLang="en-US" sz="900" dirty="0"/>
              <a:t>진행 이벤트</a:t>
            </a:r>
            <a:endParaRPr lang="en-US" altLang="ko-KR" sz="900" dirty="0"/>
          </a:p>
          <a:p>
            <a:pPr lvl="0">
              <a:defRPr/>
            </a:pPr>
            <a:r>
              <a:rPr lang="en-US" altLang="ko-KR" sz="900" dirty="0"/>
              <a:t>- </a:t>
            </a:r>
            <a:r>
              <a:rPr lang="ko-KR" altLang="en-US" sz="900" dirty="0"/>
              <a:t>자유 게시판</a:t>
            </a:r>
            <a:endParaRPr lang="en-US" altLang="ko-KR" sz="900" dirty="0"/>
          </a:p>
          <a:p>
            <a:pPr lvl="0">
              <a:defRPr/>
            </a:pPr>
            <a:r>
              <a:rPr lang="en-US" altLang="ko-KR" sz="900" dirty="0"/>
              <a:t>- </a:t>
            </a:r>
            <a:r>
              <a:rPr lang="ko-KR" altLang="en-US" sz="900" dirty="0"/>
              <a:t>후기 게시판</a:t>
            </a:r>
            <a:endParaRPr lang="en-US" altLang="ko-KR" sz="900" dirty="0"/>
          </a:p>
        </p:txBody>
      </p:sp>
      <p:sp>
        <p:nvSpPr>
          <p:cNvPr id="43" name="직사각형 42">
            <a:extLst>
              <a:ext uri="{FF2B5EF4-FFF2-40B4-BE49-F238E27FC236}">
                <a16:creationId xmlns:a16="http://schemas.microsoft.com/office/drawing/2014/main" id="{1FD0F4CE-76BB-48AA-8493-A43B1998710E}"/>
              </a:ext>
            </a:extLst>
          </p:cNvPr>
          <p:cNvSpPr/>
          <p:nvPr/>
        </p:nvSpPr>
        <p:spPr>
          <a:xfrm>
            <a:off x="5331997" y="2501929"/>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PW</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아이디 </a:t>
            </a:r>
            <a:r>
              <a:rPr lang="en-US" altLang="ko-KR" dirty="0"/>
              <a:t>/ </a:t>
            </a:r>
            <a:r>
              <a:rPr lang="ko-KR" altLang="en-US" dirty="0"/>
              <a:t>비밀번호 찾기</a:t>
            </a:r>
          </a:p>
        </p:txBody>
      </p:sp>
      <p:graphicFrame>
        <p:nvGraphicFramePr>
          <p:cNvPr id="3" name="표 2"/>
          <p:cNvGraphicFramePr>
            <a:graphicFrameLocks noGrp="1"/>
          </p:cNvGraphicFramePr>
          <p:nvPr>
            <p:extLst>
              <p:ext uri="{D42A27DB-BD31-4B8C-83A1-F6EECF244321}">
                <p14:modId xmlns:p14="http://schemas.microsoft.com/office/powerpoint/2010/main" val="267813359"/>
              </p:ext>
            </p:extLst>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err="1">
                          <a:solidFill>
                            <a:schemeClr val="tx1"/>
                          </a:solidFill>
                        </a:rPr>
                        <a:t>findIdPw</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a:t>
                      </a:r>
                      <a:r>
                        <a:rPr lang="en-US" altLang="ko-KR" sz="1000" b="1" dirty="0">
                          <a:solidFill>
                            <a:schemeClr val="tx1"/>
                          </a:solidFill>
                        </a:rPr>
                        <a:t>/ </a:t>
                      </a:r>
                      <a:r>
                        <a:rPr lang="ko-KR" altLang="en-US" sz="1000" b="1" dirty="0">
                          <a:solidFill>
                            <a:schemeClr val="tx1"/>
                          </a:solidFill>
                        </a:rPr>
                        <a:t>비밀번호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59" name="순서도: 문서 58">
            <a:extLst>
              <a:ext uri="{FF2B5EF4-FFF2-40B4-BE49-F238E27FC236}">
                <a16:creationId xmlns:a16="http://schemas.microsoft.com/office/drawing/2014/main" id="{837D2826-2AD0-4A61-B864-7503132B6C8A}"/>
              </a:ext>
            </a:extLst>
          </p:cNvPr>
          <p:cNvSpPr/>
          <p:nvPr/>
        </p:nvSpPr>
        <p:spPr>
          <a:xfrm>
            <a:off x="6096000" y="219004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findIdpw.jsp</a:t>
            </a:r>
            <a:endParaRPr lang="ko-KR" altLang="en-US" sz="900" dirty="0">
              <a:solidFill>
                <a:schemeClr val="tx1"/>
              </a:solidFill>
            </a:endParaRPr>
          </a:p>
        </p:txBody>
      </p:sp>
      <p:sp>
        <p:nvSpPr>
          <p:cNvPr id="60" name="순서도: 처리 59">
            <a:extLst>
              <a:ext uri="{FF2B5EF4-FFF2-40B4-BE49-F238E27FC236}">
                <a16:creationId xmlns:a16="http://schemas.microsoft.com/office/drawing/2014/main" id="{18ABC378-ECF4-4082-B6EA-C5679621AD56}"/>
              </a:ext>
            </a:extLst>
          </p:cNvPr>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아이디 찾기</a:t>
            </a:r>
          </a:p>
        </p:txBody>
      </p:sp>
      <p:cxnSp>
        <p:nvCxnSpPr>
          <p:cNvPr id="62" name="직선 화살표 연결선 61">
            <a:extLst>
              <a:ext uri="{FF2B5EF4-FFF2-40B4-BE49-F238E27FC236}">
                <a16:creationId xmlns:a16="http://schemas.microsoft.com/office/drawing/2014/main" id="{33441FC5-8DB6-4205-971C-82093378A035}"/>
              </a:ext>
            </a:extLst>
          </p:cNvPr>
          <p:cNvCxnSpPr>
            <a:cxnSpLocks/>
            <a:endCxn id="60" idx="0"/>
          </p:cNvCxnSpPr>
          <p:nvPr/>
        </p:nvCxnSpPr>
        <p:spPr>
          <a:xfrm>
            <a:off x="4582025" y="3031346"/>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77E426C-3FE0-4960-9704-0FBF490CAF9F}"/>
              </a:ext>
            </a:extLst>
          </p:cNvPr>
          <p:cNvCxnSpPr>
            <a:cxnSpLocks/>
          </p:cNvCxnSpPr>
          <p:nvPr/>
        </p:nvCxnSpPr>
        <p:spPr>
          <a:xfrm>
            <a:off x="4584943" y="3537000"/>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a:extLst>
              <a:ext uri="{FF2B5EF4-FFF2-40B4-BE49-F238E27FC236}">
                <a16:creationId xmlns:a16="http://schemas.microsoft.com/office/drawing/2014/main" id="{247BFF63-A1A0-4915-8DAD-8CAFFF154938}"/>
              </a:ext>
            </a:extLst>
          </p:cNvPr>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72" name="직선 화살표 연결선 71">
            <a:extLst>
              <a:ext uri="{FF2B5EF4-FFF2-40B4-BE49-F238E27FC236}">
                <a16:creationId xmlns:a16="http://schemas.microsoft.com/office/drawing/2014/main" id="{32A46E31-D97D-4ED5-AC28-CE40B0A77113}"/>
              </a:ext>
            </a:extLst>
          </p:cNvPr>
          <p:cNvCxnSpPr>
            <a:cxnSpLocks/>
          </p:cNvCxnSpPr>
          <p:nvPr/>
        </p:nvCxnSpPr>
        <p:spPr>
          <a:xfrm>
            <a:off x="4603457" y="4066738"/>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98A9ADC2-4A1E-4058-8933-45FFCFB4CAD5}"/>
              </a:ext>
            </a:extLst>
          </p:cNvPr>
          <p:cNvSpPr/>
          <p:nvPr/>
        </p:nvSpPr>
        <p:spPr>
          <a:xfrm>
            <a:off x="4650463" y="461181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75" name="순서도: 처리 74">
            <a:extLst>
              <a:ext uri="{FF2B5EF4-FFF2-40B4-BE49-F238E27FC236}">
                <a16:creationId xmlns:a16="http://schemas.microsoft.com/office/drawing/2014/main" id="{EC771853-5962-40BD-9A58-AC671B027437}"/>
              </a:ext>
            </a:extLst>
          </p:cNvPr>
          <p:cNvSpPr/>
          <p:nvPr/>
        </p:nvSpPr>
        <p:spPr>
          <a:xfrm>
            <a:off x="4060921" y="37517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findId</a:t>
            </a:r>
            <a:r>
              <a:rPr lang="en-US" altLang="ko-KR" sz="900" dirty="0">
                <a:solidFill>
                  <a:schemeClr val="tx1"/>
                </a:solidFill>
              </a:rPr>
              <a:t>()</a:t>
            </a:r>
            <a:endParaRPr lang="ko-KR" altLang="en-US" sz="900" dirty="0">
              <a:solidFill>
                <a:schemeClr val="tx1"/>
              </a:solidFill>
            </a:endParaRPr>
          </a:p>
        </p:txBody>
      </p:sp>
      <p:sp>
        <p:nvSpPr>
          <p:cNvPr id="79" name="순서도: 처리 78">
            <a:extLst>
              <a:ext uri="{FF2B5EF4-FFF2-40B4-BE49-F238E27FC236}">
                <a16:creationId xmlns:a16="http://schemas.microsoft.com/office/drawing/2014/main" id="{2A11DCDF-515B-498D-8F3F-192588D222A1}"/>
              </a:ext>
            </a:extLst>
          </p:cNvPr>
          <p:cNvSpPr/>
          <p:nvPr/>
        </p:nvSpPr>
        <p:spPr>
          <a:xfrm>
            <a:off x="4053933" y="4284331"/>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UserFindIdOkAction.java</a:t>
            </a:r>
            <a:endParaRPr lang="ko-KR" altLang="en-US" sz="900" dirty="0">
              <a:solidFill>
                <a:schemeClr val="tx1"/>
              </a:solidFill>
            </a:endParaRPr>
          </a:p>
        </p:txBody>
      </p:sp>
      <p:cxnSp>
        <p:nvCxnSpPr>
          <p:cNvPr id="82" name="연결선: 꺾임 81">
            <a:extLst>
              <a:ext uri="{FF2B5EF4-FFF2-40B4-BE49-F238E27FC236}">
                <a16:creationId xmlns:a16="http://schemas.microsoft.com/office/drawing/2014/main" id="{36ECDD95-67D6-409B-91D7-F9B8103BC9D2}"/>
              </a:ext>
            </a:extLst>
          </p:cNvPr>
          <p:cNvCxnSpPr>
            <a:cxnSpLocks/>
            <a:stCxn id="79" idx="1"/>
            <a:endCxn id="66" idx="2"/>
          </p:cNvCxnSpPr>
          <p:nvPr/>
        </p:nvCxnSpPr>
        <p:spPr>
          <a:xfrm rot="10800000" flipH="1">
            <a:off x="4053932" y="2863194"/>
            <a:ext cx="104015" cy="1579971"/>
          </a:xfrm>
          <a:prstGeom prst="bentConnector3">
            <a:avLst>
              <a:gd name="adj1" fmla="val -982443"/>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88DF7D49-7900-4663-B646-D53301509A03}"/>
              </a:ext>
            </a:extLst>
          </p:cNvPr>
          <p:cNvSpPr/>
          <p:nvPr/>
        </p:nvSpPr>
        <p:spPr>
          <a:xfrm>
            <a:off x="3395588" y="4494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10;&#10;자동 생성된 설명">
            <a:extLst>
              <a:ext uri="{FF2B5EF4-FFF2-40B4-BE49-F238E27FC236}">
                <a16:creationId xmlns:a16="http://schemas.microsoft.com/office/drawing/2014/main" id="{E81D4D83-AAA9-4504-955B-91CDDA1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9093" y="3584728"/>
            <a:ext cx="611352" cy="611352"/>
          </a:xfrm>
          <a:prstGeom prst="rect">
            <a:avLst/>
          </a:prstGeom>
        </p:spPr>
      </p:pic>
      <p:sp>
        <p:nvSpPr>
          <p:cNvPr id="120" name="직사각형 119">
            <a:extLst>
              <a:ext uri="{FF2B5EF4-FFF2-40B4-BE49-F238E27FC236}">
                <a16:creationId xmlns:a16="http://schemas.microsoft.com/office/drawing/2014/main" id="{351E8AE9-9216-4211-A04F-DE6807053CD5}"/>
              </a:ext>
            </a:extLst>
          </p:cNvPr>
          <p:cNvSpPr/>
          <p:nvPr/>
        </p:nvSpPr>
        <p:spPr>
          <a:xfrm>
            <a:off x="5422872" y="4073299"/>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a:extLst>
              <a:ext uri="{FF2B5EF4-FFF2-40B4-BE49-F238E27FC236}">
                <a16:creationId xmlns:a16="http://schemas.microsoft.com/office/drawing/2014/main" id="{99927F0E-BC53-4FAE-B74F-14E33AD9B7E8}"/>
              </a:ext>
            </a:extLst>
          </p:cNvPr>
          <p:cNvCxnSpPr>
            <a:cxnSpLocks/>
          </p:cNvCxnSpPr>
          <p:nvPr/>
        </p:nvCxnSpPr>
        <p:spPr>
          <a:xfrm>
            <a:off x="4611831" y="4607544"/>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EB952BC7-48F5-4E7C-9769-B389116C09E0}"/>
              </a:ext>
            </a:extLst>
          </p:cNvPr>
          <p:cNvCxnSpPr>
            <a:cxnSpLocks/>
          </p:cNvCxnSpPr>
          <p:nvPr/>
        </p:nvCxnSpPr>
        <p:spPr>
          <a:xfrm>
            <a:off x="5197564" y="3840528"/>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B44578B2-9301-4200-8CE7-1008C323649D}"/>
              </a:ext>
            </a:extLst>
          </p:cNvPr>
          <p:cNvCxnSpPr>
            <a:cxnSpLocks/>
          </p:cNvCxnSpPr>
          <p:nvPr/>
        </p:nvCxnSpPr>
        <p:spPr>
          <a:xfrm flipH="1">
            <a:off x="5192106" y="3966064"/>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a:extLst>
              <a:ext uri="{FF2B5EF4-FFF2-40B4-BE49-F238E27FC236}">
                <a16:creationId xmlns:a16="http://schemas.microsoft.com/office/drawing/2014/main" id="{75FC039A-EEF1-4CD1-85EE-DFBB335E041B}"/>
              </a:ext>
            </a:extLst>
          </p:cNvPr>
          <p:cNvSpPr/>
          <p:nvPr/>
        </p:nvSpPr>
        <p:spPr>
          <a:xfrm>
            <a:off x="2463064"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4" name="순서도: 수행의 시작/종료 3">
            <a:extLst>
              <a:ext uri="{FF2B5EF4-FFF2-40B4-BE49-F238E27FC236}">
                <a16:creationId xmlns:a16="http://schemas.microsoft.com/office/drawing/2014/main" id="{64961085-0BA4-40A5-BD2C-07D989FE6F9F}"/>
              </a:ext>
            </a:extLst>
          </p:cNvPr>
          <p:cNvSpPr/>
          <p:nvPr/>
        </p:nvSpPr>
        <p:spPr>
          <a:xfrm>
            <a:off x="2854123" y="3952948"/>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3" name="직사각형 42">
            <a:extLst>
              <a:ext uri="{FF2B5EF4-FFF2-40B4-BE49-F238E27FC236}">
                <a16:creationId xmlns:a16="http://schemas.microsoft.com/office/drawing/2014/main" id="{A570828E-FB6C-496F-BCD9-E5968F579AE4}"/>
              </a:ext>
            </a:extLst>
          </p:cNvPr>
          <p:cNvSpPr/>
          <p:nvPr/>
        </p:nvSpPr>
        <p:spPr>
          <a:xfrm>
            <a:off x="5067444" y="272890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NAME</a:t>
            </a:r>
          </a:p>
          <a:p>
            <a:pPr lvl="0">
              <a:defRPr/>
            </a:pPr>
            <a:r>
              <a:rPr lang="en-US" altLang="ko-KR" sz="900" dirty="0"/>
              <a:t>   - EMAIL</a:t>
            </a:r>
          </a:p>
        </p:txBody>
      </p:sp>
      <p:sp>
        <p:nvSpPr>
          <p:cNvPr id="46" name="순서도: 처리 45">
            <a:extLst>
              <a:ext uri="{FF2B5EF4-FFF2-40B4-BE49-F238E27FC236}">
                <a16:creationId xmlns:a16="http://schemas.microsoft.com/office/drawing/2014/main" id="{9DAD147B-7086-4280-AAC7-406BD4F76E89}"/>
              </a:ext>
            </a:extLst>
          </p:cNvPr>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47" name="순서도: 수행의 시작/종료 46">
            <a:extLst>
              <a:ext uri="{FF2B5EF4-FFF2-40B4-BE49-F238E27FC236}">
                <a16:creationId xmlns:a16="http://schemas.microsoft.com/office/drawing/2014/main" id="{321397F1-1685-430B-8561-03A0190BC668}"/>
              </a:ext>
            </a:extLst>
          </p:cNvPr>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49" name="순서도: 처리 48">
            <a:extLst>
              <a:ext uri="{FF2B5EF4-FFF2-40B4-BE49-F238E27FC236}">
                <a16:creationId xmlns:a16="http://schemas.microsoft.com/office/drawing/2014/main" id="{5ECD619B-A7C0-4F32-A8E1-A53DC4361EA7}"/>
              </a:ext>
            </a:extLst>
          </p:cNvPr>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임시 비밀번호 발급</a:t>
            </a:r>
          </a:p>
        </p:txBody>
      </p:sp>
      <p:cxnSp>
        <p:nvCxnSpPr>
          <p:cNvPr id="50" name="직선 화살표 연결선 49">
            <a:extLst>
              <a:ext uri="{FF2B5EF4-FFF2-40B4-BE49-F238E27FC236}">
                <a16:creationId xmlns:a16="http://schemas.microsoft.com/office/drawing/2014/main" id="{1183B2BD-C81E-4FD9-9790-1F4D4A40C993}"/>
              </a:ext>
            </a:extLst>
          </p:cNvPr>
          <p:cNvCxnSpPr>
            <a:cxnSpLocks/>
            <a:endCxn id="49" idx="0"/>
          </p:cNvCxnSpPr>
          <p:nvPr/>
        </p:nvCxnSpPr>
        <p:spPr>
          <a:xfrm>
            <a:off x="8726367" y="3025217"/>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9FA2A0B1-1ECC-47DF-A9E2-580ADEE41784}"/>
              </a:ext>
            </a:extLst>
          </p:cNvPr>
          <p:cNvCxnSpPr>
            <a:cxnSpLocks/>
          </p:cNvCxnSpPr>
          <p:nvPr/>
        </p:nvCxnSpPr>
        <p:spPr>
          <a:xfrm>
            <a:off x="8699469" y="3537001"/>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a:extLst>
              <a:ext uri="{FF2B5EF4-FFF2-40B4-BE49-F238E27FC236}">
                <a16:creationId xmlns:a16="http://schemas.microsoft.com/office/drawing/2014/main" id="{5B04DC80-F52B-4F4A-AB43-020CB34549EB}"/>
              </a:ext>
            </a:extLst>
          </p:cNvPr>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dirty="0">
                <a:solidFill>
                  <a:schemeClr val="tx1"/>
                </a:solidFill>
              </a:rPr>
              <a:t>Input</a:t>
            </a:r>
          </a:p>
        </p:txBody>
      </p:sp>
      <p:cxnSp>
        <p:nvCxnSpPr>
          <p:cNvPr id="54" name="직선 화살표 연결선 53">
            <a:extLst>
              <a:ext uri="{FF2B5EF4-FFF2-40B4-BE49-F238E27FC236}">
                <a16:creationId xmlns:a16="http://schemas.microsoft.com/office/drawing/2014/main" id="{B3C8322A-7DF9-46E3-9135-004BA81096E1}"/>
              </a:ext>
            </a:extLst>
          </p:cNvPr>
          <p:cNvCxnSpPr>
            <a:cxnSpLocks/>
          </p:cNvCxnSpPr>
          <p:nvPr/>
        </p:nvCxnSpPr>
        <p:spPr>
          <a:xfrm>
            <a:off x="8717983" y="4066739"/>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6396EE29-28B7-43EC-A31E-26F39D3F79B5}"/>
              </a:ext>
            </a:extLst>
          </p:cNvPr>
          <p:cNvSpPr/>
          <p:nvPr/>
        </p:nvSpPr>
        <p:spPr>
          <a:xfrm>
            <a:off x="8204874" y="460754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56" name="순서도: 처리 55">
            <a:extLst>
              <a:ext uri="{FF2B5EF4-FFF2-40B4-BE49-F238E27FC236}">
                <a16:creationId xmlns:a16="http://schemas.microsoft.com/office/drawing/2014/main" id="{C9825DDF-1632-4152-88C9-8AD8FAE2F382}"/>
              </a:ext>
            </a:extLst>
          </p:cNvPr>
          <p:cNvSpPr/>
          <p:nvPr/>
        </p:nvSpPr>
        <p:spPr>
          <a:xfrm>
            <a:off x="8175447" y="375178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findPw</a:t>
            </a:r>
            <a:r>
              <a:rPr lang="en-US" altLang="ko-KR" sz="900" dirty="0">
                <a:solidFill>
                  <a:schemeClr val="tx1"/>
                </a:solidFill>
              </a:rPr>
              <a:t>()</a:t>
            </a:r>
            <a:endParaRPr lang="ko-KR" altLang="en-US" sz="900" dirty="0">
              <a:solidFill>
                <a:schemeClr val="tx1"/>
              </a:solidFill>
            </a:endParaRPr>
          </a:p>
        </p:txBody>
      </p:sp>
      <p:sp>
        <p:nvSpPr>
          <p:cNvPr id="57" name="순서도: 처리 56">
            <a:extLst>
              <a:ext uri="{FF2B5EF4-FFF2-40B4-BE49-F238E27FC236}">
                <a16:creationId xmlns:a16="http://schemas.microsoft.com/office/drawing/2014/main" id="{020DBF53-6212-44EA-B083-C0C767F222BC}"/>
              </a:ext>
            </a:extLst>
          </p:cNvPr>
          <p:cNvSpPr/>
          <p:nvPr/>
        </p:nvSpPr>
        <p:spPr>
          <a:xfrm>
            <a:off x="8168459" y="4284332"/>
            <a:ext cx="1008110"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UserFindPwOkAction.java</a:t>
            </a:r>
            <a:endParaRPr lang="ko-KR" altLang="en-US" sz="900" dirty="0">
              <a:solidFill>
                <a:schemeClr val="tx1"/>
              </a:solidFill>
            </a:endParaRPr>
          </a:p>
        </p:txBody>
      </p:sp>
      <p:cxnSp>
        <p:nvCxnSpPr>
          <p:cNvPr id="58" name="연결선: 꺾임 57">
            <a:extLst>
              <a:ext uri="{FF2B5EF4-FFF2-40B4-BE49-F238E27FC236}">
                <a16:creationId xmlns:a16="http://schemas.microsoft.com/office/drawing/2014/main" id="{7FEDF1D8-6DBD-4D3A-95F4-5D6D3C367719}"/>
              </a:ext>
            </a:extLst>
          </p:cNvPr>
          <p:cNvCxnSpPr>
            <a:cxnSpLocks/>
            <a:stCxn id="57" idx="3"/>
            <a:endCxn id="52" idx="5"/>
          </p:cNvCxnSpPr>
          <p:nvPr/>
        </p:nvCxnSpPr>
        <p:spPr>
          <a:xfrm flipH="1" flipV="1">
            <a:off x="9104603" y="2863194"/>
            <a:ext cx="71966" cy="1579971"/>
          </a:xfrm>
          <a:prstGeom prst="bentConnector3">
            <a:avLst>
              <a:gd name="adj1" fmla="val -123730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1A0AA3C9-F184-466F-B3E4-3F2CAADC8300}"/>
              </a:ext>
            </a:extLst>
          </p:cNvPr>
          <p:cNvSpPr/>
          <p:nvPr/>
        </p:nvSpPr>
        <p:spPr>
          <a:xfrm>
            <a:off x="9505859" y="4488262"/>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a:extLst>
              <a:ext uri="{FF2B5EF4-FFF2-40B4-BE49-F238E27FC236}">
                <a16:creationId xmlns:a16="http://schemas.microsoft.com/office/drawing/2014/main" id="{16787CF8-8094-4931-8CC5-53A3D4372E19}"/>
              </a:ext>
            </a:extLst>
          </p:cNvPr>
          <p:cNvCxnSpPr>
            <a:cxnSpLocks/>
          </p:cNvCxnSpPr>
          <p:nvPr/>
        </p:nvCxnSpPr>
        <p:spPr>
          <a:xfrm>
            <a:off x="8726357" y="4607545"/>
            <a:ext cx="0" cy="206626"/>
          </a:xfrm>
          <a:prstGeom prst="straightConnector1">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a:extLst>
              <a:ext uri="{FF2B5EF4-FFF2-40B4-BE49-F238E27FC236}">
                <a16:creationId xmlns:a16="http://schemas.microsoft.com/office/drawing/2014/main" id="{BB5E72E8-7EEF-419F-8DFD-E53776DD5E1C}"/>
              </a:ext>
            </a:extLst>
          </p:cNvPr>
          <p:cNvSpPr/>
          <p:nvPr/>
        </p:nvSpPr>
        <p:spPr>
          <a:xfrm>
            <a:off x="9500058" y="3681480"/>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전송 실패</a:t>
            </a:r>
            <a:endParaRPr lang="en-US" altLang="ko-KR" sz="900" dirty="0">
              <a:solidFill>
                <a:schemeClr val="tx1"/>
              </a:solidFill>
            </a:endParaRPr>
          </a:p>
          <a:p>
            <a:pPr algn="ctr">
              <a:defRPr/>
            </a:pPr>
            <a:endParaRPr lang="ko-KR" altLang="en-US" sz="900" dirty="0">
              <a:solidFill>
                <a:schemeClr val="tx1"/>
              </a:solidFill>
            </a:endParaRPr>
          </a:p>
        </p:txBody>
      </p:sp>
      <p:sp>
        <p:nvSpPr>
          <p:cNvPr id="73" name="순서도: 수행의 시작/종료 72">
            <a:extLst>
              <a:ext uri="{FF2B5EF4-FFF2-40B4-BE49-F238E27FC236}">
                <a16:creationId xmlns:a16="http://schemas.microsoft.com/office/drawing/2014/main" id="{DEC6580E-0B35-453F-AA1A-7A7084E85351}"/>
              </a:ext>
            </a:extLst>
          </p:cNvPr>
          <p:cNvSpPr/>
          <p:nvPr/>
        </p:nvSpPr>
        <p:spPr>
          <a:xfrm>
            <a:off x="9891693" y="396606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sp>
        <p:nvSpPr>
          <p:cNvPr id="76" name="직사각형 75">
            <a:extLst>
              <a:ext uri="{FF2B5EF4-FFF2-40B4-BE49-F238E27FC236}">
                <a16:creationId xmlns:a16="http://schemas.microsoft.com/office/drawing/2014/main" id="{086B409B-5763-4F09-8022-742CF85616AD}"/>
              </a:ext>
            </a:extLst>
          </p:cNvPr>
          <p:cNvSpPr/>
          <p:nvPr/>
        </p:nvSpPr>
        <p:spPr>
          <a:xfrm>
            <a:off x="6923754" y="2739772"/>
            <a:ext cx="1281120" cy="507831"/>
          </a:xfrm>
          <a:prstGeom prst="rect">
            <a:avLst/>
          </a:prstGeom>
        </p:spPr>
        <p:txBody>
          <a:bodyPr wrap="none">
            <a:spAutoFit/>
          </a:bodyPr>
          <a:lstStyle/>
          <a:p>
            <a:pPr marL="171450" lvl="0" indent="-171450">
              <a:buFont typeface="Arial" panose="020B0604020202020204" pitchFamily="34" charset="0"/>
              <a:buChar char="•"/>
              <a:defRPr/>
            </a:pPr>
            <a:r>
              <a:rPr lang="en-US" altLang="ko-KR" sz="900" dirty="0"/>
              <a:t>Input Information</a:t>
            </a:r>
          </a:p>
          <a:p>
            <a:pPr lvl="0">
              <a:defRPr/>
            </a:pPr>
            <a:r>
              <a:rPr lang="en-US" altLang="ko-KR" sz="900" dirty="0"/>
              <a:t>   - ID</a:t>
            </a:r>
          </a:p>
          <a:p>
            <a:pPr lvl="0">
              <a:defRPr/>
            </a:pPr>
            <a:r>
              <a:rPr lang="en-US" altLang="ko-KR" sz="900" dirty="0"/>
              <a:t>   - EMAIL</a:t>
            </a:r>
          </a:p>
        </p:txBody>
      </p:sp>
      <p:sp>
        <p:nvSpPr>
          <p:cNvPr id="77" name="순서도: 처리 76">
            <a:extLst>
              <a:ext uri="{FF2B5EF4-FFF2-40B4-BE49-F238E27FC236}">
                <a16:creationId xmlns:a16="http://schemas.microsoft.com/office/drawing/2014/main" id="{F4D8882D-7D8A-49FB-B065-E2AD1FB34DFD}"/>
              </a:ext>
            </a:extLst>
          </p:cNvPr>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이메일이 전송되었습니다</a:t>
            </a:r>
            <a:r>
              <a:rPr lang="en-US" altLang="ko-KR" sz="9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78" name="순서도: 수행의 시작/종료 77">
            <a:extLst>
              <a:ext uri="{FF2B5EF4-FFF2-40B4-BE49-F238E27FC236}">
                <a16:creationId xmlns:a16="http://schemas.microsoft.com/office/drawing/2014/main" id="{EFAEAD13-B267-47FE-BFD1-6953E09E2821}"/>
              </a:ext>
            </a:extLst>
          </p:cNvPr>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tx1"/>
                </a:solidFill>
              </a:rPr>
              <a:t>확인</a:t>
            </a:r>
          </a:p>
        </p:txBody>
      </p:sp>
      <p:cxnSp>
        <p:nvCxnSpPr>
          <p:cNvPr id="80" name="연결선: 꺾임 79">
            <a:extLst>
              <a:ext uri="{FF2B5EF4-FFF2-40B4-BE49-F238E27FC236}">
                <a16:creationId xmlns:a16="http://schemas.microsoft.com/office/drawing/2014/main" id="{E6989225-2058-4827-A853-9A10BC8AE21D}"/>
              </a:ext>
            </a:extLst>
          </p:cNvPr>
          <p:cNvCxnSpPr>
            <a:cxnSpLocks/>
            <a:stCxn id="59" idx="1"/>
            <a:endCxn id="66" idx="1"/>
          </p:cNvCxnSpPr>
          <p:nvPr/>
        </p:nvCxnSpPr>
        <p:spPr>
          <a:xfrm rot="10800000" flipV="1">
            <a:off x="4574014" y="2348879"/>
            <a:ext cx="1521987" cy="364799"/>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연결선: 꺾임 80">
            <a:extLst>
              <a:ext uri="{FF2B5EF4-FFF2-40B4-BE49-F238E27FC236}">
                <a16:creationId xmlns:a16="http://schemas.microsoft.com/office/drawing/2014/main" id="{BEE1B082-94F6-477A-B4C9-126CD80FC464}"/>
              </a:ext>
            </a:extLst>
          </p:cNvPr>
          <p:cNvCxnSpPr>
            <a:cxnSpLocks/>
            <a:stCxn id="59" idx="3"/>
            <a:endCxn id="52" idx="1"/>
          </p:cNvCxnSpPr>
          <p:nvPr/>
        </p:nvCxnSpPr>
        <p:spPr>
          <a:xfrm>
            <a:off x="7104112" y="2348880"/>
            <a:ext cx="1584427" cy="364800"/>
          </a:xfrm>
          <a:prstGeom prst="bentConnector2">
            <a:avLst/>
          </a:prstGeom>
          <a:ln>
            <a:solidFill>
              <a:schemeClr val="tx1">
                <a:lumMod val="75000"/>
                <a:lumOff val="25000"/>
              </a:scheme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6" name="그림 85" descr="모니터, 컴퓨터이(가) 표시된 사진&#10;&#10;자동 생성된 설명">
            <a:extLst>
              <a:ext uri="{FF2B5EF4-FFF2-40B4-BE49-F238E27FC236}">
                <a16:creationId xmlns:a16="http://schemas.microsoft.com/office/drawing/2014/main" id="{C72359D9-1973-452E-BC6C-23B497A61D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374" y="3584728"/>
            <a:ext cx="611352" cy="611352"/>
          </a:xfrm>
          <a:prstGeom prst="rect">
            <a:avLst/>
          </a:prstGeom>
        </p:spPr>
      </p:pic>
      <p:sp>
        <p:nvSpPr>
          <p:cNvPr id="87" name="직사각형 86">
            <a:extLst>
              <a:ext uri="{FF2B5EF4-FFF2-40B4-BE49-F238E27FC236}">
                <a16:creationId xmlns:a16="http://schemas.microsoft.com/office/drawing/2014/main" id="{7F6E3998-5FD5-42A7-9BD8-E43F40CE5EB2}"/>
              </a:ext>
            </a:extLst>
          </p:cNvPr>
          <p:cNvSpPr/>
          <p:nvPr/>
        </p:nvSpPr>
        <p:spPr>
          <a:xfrm>
            <a:off x="6926800" y="4073299"/>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a:extLst>
              <a:ext uri="{FF2B5EF4-FFF2-40B4-BE49-F238E27FC236}">
                <a16:creationId xmlns:a16="http://schemas.microsoft.com/office/drawing/2014/main" id="{69FD1B36-E9E4-4C22-803C-C995FD788B82}"/>
              </a:ext>
            </a:extLst>
          </p:cNvPr>
          <p:cNvCxnSpPr>
            <a:cxnSpLocks/>
          </p:cNvCxnSpPr>
          <p:nvPr/>
        </p:nvCxnSpPr>
        <p:spPr>
          <a:xfrm>
            <a:off x="7730127" y="3868954"/>
            <a:ext cx="334161" cy="0"/>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51135A95-D7CC-472B-BF5A-0B54E01FE0A5}"/>
              </a:ext>
            </a:extLst>
          </p:cNvPr>
          <p:cNvCxnSpPr>
            <a:cxnSpLocks/>
          </p:cNvCxnSpPr>
          <p:nvPr/>
        </p:nvCxnSpPr>
        <p:spPr>
          <a:xfrm flipH="1">
            <a:off x="7724669" y="3994490"/>
            <a:ext cx="317598" cy="4625"/>
          </a:xfrm>
          <a:prstGeom prst="straightConnector1">
            <a:avLst/>
          </a:prstGeom>
          <a:ln>
            <a:solidFill>
              <a:schemeClr val="tx1">
                <a:lumMod val="75000"/>
                <a:lumOff val="25000"/>
              </a:schemeClr>
            </a:solidFill>
            <a:prstDash val="dash"/>
            <a:headEnd type="none"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89272"/>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dirty="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회원정보 수정</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2130236">
                  <a:extLst>
                    <a:ext uri="{9D8B030D-6E8A-4147-A177-3AD203B41FA5}">
                      <a16:colId xmlns:a16="http://schemas.microsoft.com/office/drawing/2014/main" val="20001"/>
                    </a:ext>
                  </a:extLst>
                </a:gridCol>
                <a:gridCol w="2257591">
                  <a:extLst>
                    <a:ext uri="{9D8B030D-6E8A-4147-A177-3AD203B41FA5}">
                      <a16:colId xmlns:a16="http://schemas.microsoft.com/office/drawing/2014/main" val="20002"/>
                    </a:ext>
                  </a:extLst>
                </a:gridCol>
                <a:gridCol w="2192190">
                  <a:extLst>
                    <a:ext uri="{9D8B030D-6E8A-4147-A177-3AD203B41FA5}">
                      <a16:colId xmlns:a16="http://schemas.microsoft.com/office/drawing/2014/main" val="20003"/>
                    </a:ext>
                  </a:extLst>
                </a:gridCol>
                <a:gridCol w="2035603">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Login</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a:solidFill>
                            <a:schemeClr val="tx1"/>
                          </a:solidFill>
                        </a:rPr>
                        <a:t>1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6" name="순서도: 수행의 시작/종료 5"/>
          <p:cNvSpPr/>
          <p:nvPr/>
        </p:nvSpPr>
        <p:spPr>
          <a:xfrm>
            <a:off x="2927648" y="2329505"/>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START</a:t>
            </a:r>
            <a:endParaRPr lang="ko-KR" altLang="en-US" sz="800">
              <a:solidFill>
                <a:schemeClr val="tx1"/>
              </a:solidFill>
            </a:endParaRPr>
          </a:p>
        </p:txBody>
      </p:sp>
      <p:sp>
        <p:nvSpPr>
          <p:cNvPr id="7" name="순서도: 처리 6"/>
          <p:cNvSpPr/>
          <p:nvPr/>
        </p:nvSpPr>
        <p:spPr>
          <a:xfrm>
            <a:off x="2927648"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8" name="순서도: 처리 7"/>
          <p:cNvSpPr/>
          <p:nvPr/>
        </p:nvSpPr>
        <p:spPr>
          <a:xfrm>
            <a:off x="2927648" y="319360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 name="순서도: 처리 8"/>
          <p:cNvSpPr/>
          <p:nvPr/>
        </p:nvSpPr>
        <p:spPr>
          <a:xfrm>
            <a:off x="2927648"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 name="순서도: 판단 9"/>
          <p:cNvSpPr/>
          <p:nvPr/>
        </p:nvSpPr>
        <p:spPr>
          <a:xfrm>
            <a:off x="2927648" y="4057697"/>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15" name="직선 화살표 연결선 14"/>
          <p:cNvCxnSpPr>
            <a:stCxn id="6" idx="2"/>
            <a:endCxn id="7" idx="0"/>
          </p:cNvCxnSpPr>
          <p:nvPr/>
        </p:nvCxnSpPr>
        <p:spPr>
          <a:xfrm>
            <a:off x="3431704"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7" idx="2"/>
            <a:endCxn id="8" idx="0"/>
          </p:cNvCxnSpPr>
          <p:nvPr/>
        </p:nvCxnSpPr>
        <p:spPr>
          <a:xfrm>
            <a:off x="3431704" y="3006901"/>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endCxn id="9" idx="0"/>
          </p:cNvCxnSpPr>
          <p:nvPr/>
        </p:nvCxnSpPr>
        <p:spPr>
          <a:xfrm>
            <a:off x="3431704" y="3438949"/>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9" idx="2"/>
            <a:endCxn id="10" idx="0"/>
          </p:cNvCxnSpPr>
          <p:nvPr/>
        </p:nvCxnSpPr>
        <p:spPr>
          <a:xfrm>
            <a:off x="3431704"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5" name="순서도: 처리 24"/>
          <p:cNvSpPr/>
          <p:nvPr/>
        </p:nvSpPr>
        <p:spPr>
          <a:xfrm>
            <a:off x="2927648"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a:solidFill>
                  <a:schemeClr val="tx1"/>
                </a:solidFill>
              </a:rPr>
              <a:t>회원가입</a:t>
            </a:r>
          </a:p>
        </p:txBody>
      </p:sp>
      <p:cxnSp>
        <p:nvCxnSpPr>
          <p:cNvPr id="26" name="직선 화살표 연결선 25"/>
          <p:cNvCxnSpPr>
            <a:stCxn id="10" idx="2"/>
            <a:endCxn id="25" idx="0"/>
          </p:cNvCxnSpPr>
          <p:nvPr/>
        </p:nvCxnSpPr>
        <p:spPr>
          <a:xfrm>
            <a:off x="3431704"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 idx="3"/>
          </p:cNvCxnSpPr>
          <p:nvPr/>
        </p:nvCxnSpPr>
        <p:spPr>
          <a:xfrm flipV="1">
            <a:off x="3935760" y="3316275"/>
            <a:ext cx="12700" cy="864096"/>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 name="순서도: 연결자 31"/>
          <p:cNvSpPr/>
          <p:nvPr/>
        </p:nvSpPr>
        <p:spPr>
          <a:xfrm flipV="1">
            <a:off x="3312488" y="4929163"/>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33" name="직선 화살표 연결선 32"/>
          <p:cNvCxnSpPr>
            <a:stCxn id="25" idx="2"/>
            <a:endCxn id="32" idx="4"/>
          </p:cNvCxnSpPr>
          <p:nvPr/>
        </p:nvCxnSpPr>
        <p:spPr>
          <a:xfrm>
            <a:off x="3431704" y="4735093"/>
            <a:ext cx="0" cy="19407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6" name="순서도: 처리 35"/>
          <p:cNvSpPr/>
          <p:nvPr/>
        </p:nvSpPr>
        <p:spPr>
          <a:xfrm>
            <a:off x="5118779"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37" name="연결선: 꺾임 36"/>
          <p:cNvCxnSpPr>
            <a:stCxn id="32" idx="6"/>
            <a:endCxn id="36" idx="1"/>
          </p:cNvCxnSpPr>
          <p:nvPr/>
        </p:nvCxnSpPr>
        <p:spPr>
          <a:xfrm flipV="1">
            <a:off x="3550920" y="2452179"/>
            <a:ext cx="1567859" cy="2592288"/>
          </a:xfrm>
          <a:prstGeom prst="bentConnector3">
            <a:avLst>
              <a:gd name="adj1" fmla="val 73815"/>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41" name="순서도: 수행의 시작/종료 40"/>
          <p:cNvSpPr/>
          <p:nvPr/>
        </p:nvSpPr>
        <p:spPr>
          <a:xfrm>
            <a:off x="9480376" y="2761553"/>
            <a:ext cx="1008112" cy="245348"/>
          </a:xfrm>
          <a:prstGeom prst="flowChartTerminator">
            <a:avLst/>
          </a:prstGeom>
          <a:solidFill>
            <a:schemeClr val="bg1">
              <a:lumMod val="8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END</a:t>
            </a:r>
            <a:endParaRPr lang="ko-KR" altLang="en-US" sz="800">
              <a:solidFill>
                <a:schemeClr val="tx1"/>
              </a:solidFill>
            </a:endParaRPr>
          </a:p>
        </p:txBody>
      </p:sp>
      <p:sp>
        <p:nvSpPr>
          <p:cNvPr id="42" name="순서도: 처리 41"/>
          <p:cNvSpPr/>
          <p:nvPr/>
        </p:nvSpPr>
        <p:spPr>
          <a:xfrm>
            <a:off x="5118779"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4" name="순서도: 처리 43"/>
          <p:cNvSpPr/>
          <p:nvPr/>
        </p:nvSpPr>
        <p:spPr>
          <a:xfrm>
            <a:off x="5118779" y="362698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5" name="순서도: 처리 44"/>
          <p:cNvSpPr/>
          <p:nvPr/>
        </p:nvSpPr>
        <p:spPr>
          <a:xfrm>
            <a:off x="5118779"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46" name="순서도: 처리 45"/>
          <p:cNvSpPr/>
          <p:nvPr/>
        </p:nvSpPr>
        <p:spPr>
          <a:xfrm>
            <a:off x="5118779" y="448974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47" name="직선 화살표 연결선 46"/>
          <p:cNvCxnSpPr>
            <a:stCxn id="36" idx="2"/>
            <a:endCxn id="42" idx="0"/>
          </p:cNvCxnSpPr>
          <p:nvPr/>
        </p:nvCxnSpPr>
        <p:spPr>
          <a:xfrm>
            <a:off x="5622835"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a:stCxn id="42" idx="2"/>
            <a:endCxn id="53" idx="0"/>
          </p:cNvCxnSpPr>
          <p:nvPr/>
        </p:nvCxnSpPr>
        <p:spPr>
          <a:xfrm>
            <a:off x="5622835" y="3006901"/>
            <a:ext cx="0" cy="1921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53" name="순서도: 판단 52"/>
          <p:cNvSpPr/>
          <p:nvPr/>
        </p:nvSpPr>
        <p:spPr>
          <a:xfrm>
            <a:off x="5118779" y="3199025"/>
            <a:ext cx="1008112" cy="24534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logic</a:t>
            </a:r>
            <a:endParaRPr lang="ko-KR" altLang="en-US" sz="800">
              <a:solidFill>
                <a:schemeClr val="tx1"/>
              </a:solidFill>
            </a:endParaRPr>
          </a:p>
        </p:txBody>
      </p:sp>
      <p:cxnSp>
        <p:nvCxnSpPr>
          <p:cNvPr id="55" name="직선 화살표 연결선 54"/>
          <p:cNvCxnSpPr>
            <a:stCxn id="53" idx="2"/>
            <a:endCxn id="44" idx="0"/>
          </p:cNvCxnSpPr>
          <p:nvPr/>
        </p:nvCxnSpPr>
        <p:spPr>
          <a:xfrm>
            <a:off x="5622835" y="3444373"/>
            <a:ext cx="0" cy="18260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a:stCxn id="44" idx="2"/>
            <a:endCxn id="45" idx="0"/>
          </p:cNvCxnSpPr>
          <p:nvPr/>
        </p:nvCxnSpPr>
        <p:spPr>
          <a:xfrm>
            <a:off x="5622835" y="3872329"/>
            <a:ext cx="0" cy="18536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a:stCxn id="45" idx="2"/>
            <a:endCxn id="46" idx="0"/>
          </p:cNvCxnSpPr>
          <p:nvPr/>
        </p:nvCxnSpPr>
        <p:spPr>
          <a:xfrm>
            <a:off x="5622835" y="4303045"/>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4" name="순서도: 처리 63"/>
          <p:cNvSpPr/>
          <p:nvPr/>
        </p:nvSpPr>
        <p:spPr>
          <a:xfrm>
            <a:off x="5118779" y="492179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65" name="직선 화살표 연결선 64"/>
          <p:cNvCxnSpPr>
            <a:stCxn id="46" idx="2"/>
            <a:endCxn id="64" idx="0"/>
          </p:cNvCxnSpPr>
          <p:nvPr/>
        </p:nvCxnSpPr>
        <p:spPr>
          <a:xfrm>
            <a:off x="5622835" y="473509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68" name="순서도: 처리 67"/>
          <p:cNvSpPr/>
          <p:nvPr/>
        </p:nvSpPr>
        <p:spPr>
          <a:xfrm>
            <a:off x="731102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76" name="직사각형 75"/>
          <p:cNvSpPr/>
          <p:nvPr/>
        </p:nvSpPr>
        <p:spPr>
          <a:xfrm>
            <a:off x="314781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77" name="직사각형 76"/>
          <p:cNvSpPr/>
          <p:nvPr/>
        </p:nvSpPr>
        <p:spPr>
          <a:xfrm>
            <a:off x="3111012" y="4274551"/>
            <a:ext cx="351378" cy="215444"/>
          </a:xfrm>
          <a:prstGeom prst="rect">
            <a:avLst/>
          </a:prstGeom>
        </p:spPr>
        <p:txBody>
          <a:bodyPr wrap="none">
            <a:spAutoFit/>
          </a:bodyPr>
          <a:lstStyle/>
          <a:p>
            <a:pPr lvl="0">
              <a:defRPr/>
            </a:pPr>
            <a:r>
              <a:rPr lang="en-US" altLang="ko-KR" sz="800"/>
              <a:t>YES</a:t>
            </a:r>
            <a:endParaRPr lang="ko-KR" altLang="en-US" sz="800"/>
          </a:p>
        </p:txBody>
      </p:sp>
      <p:sp>
        <p:nvSpPr>
          <p:cNvPr id="78" name="직사각형 77"/>
          <p:cNvSpPr/>
          <p:nvPr/>
        </p:nvSpPr>
        <p:spPr>
          <a:xfrm>
            <a:off x="3871461" y="3975267"/>
            <a:ext cx="343364" cy="215444"/>
          </a:xfrm>
          <a:prstGeom prst="rect">
            <a:avLst/>
          </a:prstGeom>
        </p:spPr>
        <p:txBody>
          <a:bodyPr wrap="none">
            <a:spAutoFit/>
          </a:bodyPr>
          <a:lstStyle/>
          <a:p>
            <a:pPr lvl="0">
              <a:defRPr/>
            </a:pPr>
            <a:r>
              <a:rPr lang="en-US" altLang="ko-KR" sz="800"/>
              <a:t>NO</a:t>
            </a:r>
            <a:endParaRPr lang="ko-KR" altLang="en-US" sz="800"/>
          </a:p>
        </p:txBody>
      </p:sp>
      <p:sp>
        <p:nvSpPr>
          <p:cNvPr id="80" name="순서도: 처리 79"/>
          <p:cNvSpPr/>
          <p:nvPr/>
        </p:nvSpPr>
        <p:spPr>
          <a:xfrm>
            <a:off x="7309910" y="2761553"/>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81" name="연결선: 꺾임 80"/>
          <p:cNvCxnSpPr>
            <a:stCxn id="53" idx="3"/>
            <a:endCxn id="36" idx="3"/>
          </p:cNvCxnSpPr>
          <p:nvPr/>
        </p:nvCxnSpPr>
        <p:spPr>
          <a:xfrm flipV="1">
            <a:off x="6126891" y="2452179"/>
            <a:ext cx="12700" cy="869520"/>
          </a:xfrm>
          <a:prstGeom prst="bentConnector3">
            <a:avLst>
              <a:gd name="adj1" fmla="val 180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310414" y="3414213"/>
            <a:ext cx="351378" cy="215444"/>
          </a:xfrm>
          <a:prstGeom prst="rect">
            <a:avLst/>
          </a:prstGeom>
        </p:spPr>
        <p:txBody>
          <a:bodyPr wrap="none">
            <a:spAutoFit/>
          </a:bodyPr>
          <a:lstStyle/>
          <a:p>
            <a:pPr lvl="0">
              <a:defRPr/>
            </a:pPr>
            <a:r>
              <a:rPr lang="en-US" altLang="ko-KR" sz="800"/>
              <a:t>YES</a:t>
            </a:r>
            <a:endParaRPr lang="ko-KR" altLang="en-US" sz="800"/>
          </a:p>
        </p:txBody>
      </p:sp>
      <p:sp>
        <p:nvSpPr>
          <p:cNvPr id="86" name="직사각형 85"/>
          <p:cNvSpPr/>
          <p:nvPr/>
        </p:nvSpPr>
        <p:spPr>
          <a:xfrm>
            <a:off x="6062061" y="3107309"/>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순서도: 처리 89"/>
          <p:cNvSpPr/>
          <p:nvPr/>
        </p:nvSpPr>
        <p:spPr>
          <a:xfrm>
            <a:off x="7309910" y="3625649"/>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1" name="순서도: 처리 90"/>
          <p:cNvSpPr/>
          <p:nvPr/>
        </p:nvSpPr>
        <p:spPr>
          <a:xfrm>
            <a:off x="7309910" y="4057697"/>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92" name="순서도: 처리 91"/>
          <p:cNvSpPr/>
          <p:nvPr/>
        </p:nvSpPr>
        <p:spPr>
          <a:xfrm>
            <a:off x="7309910" y="491932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sp>
        <p:nvSpPr>
          <p:cNvPr id="102" name="순서도: 연결자 101"/>
          <p:cNvSpPr/>
          <p:nvPr/>
        </p:nvSpPr>
        <p:spPr>
          <a:xfrm flipV="1">
            <a:off x="6660783" y="4936973"/>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cxnSp>
        <p:nvCxnSpPr>
          <p:cNvPr id="108" name="직선 화살표 연결선 107"/>
          <p:cNvCxnSpPr>
            <a:stCxn id="64" idx="3"/>
            <a:endCxn id="102" idx="2"/>
          </p:cNvCxnSpPr>
          <p:nvPr/>
        </p:nvCxnSpPr>
        <p:spPr>
          <a:xfrm flipV="1">
            <a:off x="6126891" y="5043693"/>
            <a:ext cx="533892" cy="77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1" name="연결선: 꺾임 110"/>
          <p:cNvCxnSpPr>
            <a:stCxn id="102" idx="6"/>
            <a:endCxn id="68" idx="1"/>
          </p:cNvCxnSpPr>
          <p:nvPr/>
        </p:nvCxnSpPr>
        <p:spPr>
          <a:xfrm flipV="1">
            <a:off x="6881464" y="2452179"/>
            <a:ext cx="429562" cy="2591514"/>
          </a:xfrm>
          <a:prstGeom prst="bentConnector3">
            <a:avLst>
              <a:gd name="adj1" fmla="val 50000"/>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a:stCxn id="68" idx="2"/>
            <a:endCxn id="80" idx="0"/>
          </p:cNvCxnSpPr>
          <p:nvPr/>
        </p:nvCxnSpPr>
        <p:spPr>
          <a:xfrm flipH="1">
            <a:off x="7813966" y="2574853"/>
            <a:ext cx="1116"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90" idx="2"/>
            <a:endCxn id="91" idx="0"/>
          </p:cNvCxnSpPr>
          <p:nvPr/>
        </p:nvCxnSpPr>
        <p:spPr>
          <a:xfrm>
            <a:off x="7813966" y="3870997"/>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91" idx="2"/>
            <a:endCxn id="92" idx="0"/>
          </p:cNvCxnSpPr>
          <p:nvPr/>
        </p:nvCxnSpPr>
        <p:spPr>
          <a:xfrm>
            <a:off x="7813966" y="4303045"/>
            <a:ext cx="0" cy="61628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stCxn id="80" idx="2"/>
            <a:endCxn id="90" idx="0"/>
          </p:cNvCxnSpPr>
          <p:nvPr/>
        </p:nvCxnSpPr>
        <p:spPr>
          <a:xfrm>
            <a:off x="7813966" y="3006901"/>
            <a:ext cx="0" cy="618748"/>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29" name="순서도: 처리 128"/>
          <p:cNvSpPr/>
          <p:nvPr/>
        </p:nvSpPr>
        <p:spPr>
          <a:xfrm>
            <a:off x="9480376" y="2329505"/>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Process</a:t>
            </a:r>
            <a:endParaRPr lang="ko-KR" altLang="en-US" sz="800">
              <a:solidFill>
                <a:schemeClr val="tx1"/>
              </a:solidFill>
            </a:endParaRPr>
          </a:p>
        </p:txBody>
      </p:sp>
      <p:cxnSp>
        <p:nvCxnSpPr>
          <p:cNvPr id="131" name="연결선: 꺾임 130"/>
          <p:cNvCxnSpPr>
            <a:stCxn id="92" idx="3"/>
            <a:endCxn id="129" idx="1"/>
          </p:cNvCxnSpPr>
          <p:nvPr/>
        </p:nvCxnSpPr>
        <p:spPr>
          <a:xfrm flipV="1">
            <a:off x="8318022" y="2452179"/>
            <a:ext cx="1162354" cy="2589820"/>
          </a:xfrm>
          <a:prstGeom prst="bentConnector3">
            <a:avLst>
              <a:gd name="adj1" fmla="val 80156"/>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5" name="직선 화살표 연결선 134"/>
          <p:cNvCxnSpPr>
            <a:stCxn id="129" idx="2"/>
            <a:endCxn id="41" idx="0"/>
          </p:cNvCxnSpPr>
          <p:nvPr/>
        </p:nvCxnSpPr>
        <p:spPr>
          <a:xfrm>
            <a:off x="9984432" y="2574853"/>
            <a:ext cx="0" cy="1867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8" name="직사각형 137"/>
          <p:cNvSpPr/>
          <p:nvPr/>
        </p:nvSpPr>
        <p:spPr>
          <a:xfrm>
            <a:off x="6484982" y="5113660"/>
            <a:ext cx="567784" cy="215444"/>
          </a:xfrm>
          <a:prstGeom prst="rect">
            <a:avLst/>
          </a:prstGeom>
        </p:spPr>
        <p:txBody>
          <a:bodyPr wrap="none">
            <a:spAutoFit/>
          </a:bodyPr>
          <a:lstStyle/>
          <a:p>
            <a:pPr lvl="0">
              <a:defRPr/>
            </a:pPr>
            <a:r>
              <a:rPr lang="en-US" altLang="ko-KR" sz="800"/>
              <a:t>Connect</a:t>
            </a:r>
            <a:endParaRPr lang="ko-KR" altLang="en-US" sz="80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TotalTime>
  <Words>2325</Words>
  <Application>Microsoft Macintosh PowerPoint</Application>
  <PresentationFormat>와이드스크린</PresentationFormat>
  <Paragraphs>946</Paragraphs>
  <Slides>51</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51</vt:i4>
      </vt:variant>
    </vt:vector>
  </HeadingPairs>
  <TitlesOfParts>
    <vt:vector size="55" baseType="lpstr">
      <vt:lpstr>맑은 고딕</vt:lpstr>
      <vt:lpstr>SF Pro Text Regular</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회원정보 수정</vt:lpstr>
      <vt:lpstr>User flow : 이벤트 등록</vt:lpstr>
      <vt:lpstr>User flow : 이벤트 목록 / 상세보기</vt:lpstr>
      <vt:lpstr>User flow : 자유게시판</vt:lpstr>
      <vt:lpstr>User flow : 인증후기</vt:lpstr>
      <vt:lpstr>User flow : 내가 쓴 글/댓글</vt:lpstr>
      <vt:lpstr>User flow : 사이드바</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334</cp:revision>
  <dcterms:created xsi:type="dcterms:W3CDTF">2019-03-11T07:43:12Z</dcterms:created>
  <dcterms:modified xsi:type="dcterms:W3CDTF">2021-04-29T03:54:02Z</dcterms:modified>
  <cp:version/>
</cp:coreProperties>
</file>